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1472" r:id="rId5"/>
    <p:sldId id="1473" r:id="rId6"/>
    <p:sldId id="1474" r:id="rId7"/>
    <p:sldId id="1481" r:id="rId8"/>
    <p:sldId id="1484" r:id="rId9"/>
    <p:sldId id="1483" r:id="rId10"/>
    <p:sldId id="324" r:id="rId11"/>
    <p:sldId id="666" r:id="rId12"/>
    <p:sldId id="1475" r:id="rId13"/>
    <p:sldId id="1482" r:id="rId14"/>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8120CD-F667-4BE1-A93C-B98A936CFDD1}" v="14" dt="2021-02-05T07:44:05.3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3E4AA5-7FD0-4926-80EA-F54C127C302D}" type="datetimeFigureOut">
              <a:rPr lang="nb-NO" smtClean="0"/>
              <a:t>10.02.2021</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236D54-688B-4C93-8BE8-CF22A4B71ED2}" type="slidenum">
              <a:rPr lang="nb-NO" smtClean="0"/>
              <a:t>‹#›</a:t>
            </a:fld>
            <a:endParaRPr lang="nb-NO"/>
          </a:p>
        </p:txBody>
      </p:sp>
    </p:spTree>
    <p:extLst>
      <p:ext uri="{BB962C8B-B14F-4D97-AF65-F5344CB8AC3E}">
        <p14:creationId xmlns:p14="http://schemas.microsoft.com/office/powerpoint/2010/main" val="1628965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a:t>RPS</a:t>
            </a:r>
          </a:p>
          <a:p>
            <a:r>
              <a:rPr lang="nb-NO"/>
              <a:t>Planprogram: </a:t>
            </a:r>
            <a:br>
              <a:rPr lang="nb-NO"/>
            </a:br>
            <a:r>
              <a:rPr lang="nb-NO"/>
              <a:t>et planprogram er en plan for den eller de regionale planene. Planprogrammet skal gjøre rede for formålet med planarbeidet, planprosessen med frister og deltakere, opplegg for medvirkning (spesielt for grupper som antas å bli særlig berørt)., hvilke alternativer som blir vurdert og behovet for utredninger. Høring og offentlig ettersyn. </a:t>
            </a:r>
          </a:p>
          <a:p>
            <a:endParaRPr lang="nb-NO"/>
          </a:p>
          <a:p>
            <a:r>
              <a:rPr lang="nb-NO"/>
              <a:t>3 regionale planer</a:t>
            </a:r>
          </a:p>
        </p:txBody>
      </p:sp>
      <p:sp>
        <p:nvSpPr>
          <p:cNvPr id="4" name="Plassholder for lysbildenummer 3"/>
          <p:cNvSpPr>
            <a:spLocks noGrp="1"/>
          </p:cNvSpPr>
          <p:nvPr>
            <p:ph type="sldNum" sz="quarter" idx="5"/>
          </p:nvPr>
        </p:nvSpPr>
        <p:spPr/>
        <p:txBody>
          <a:bodyPr/>
          <a:lstStyle/>
          <a:p>
            <a:fld id="{D43DC4FE-C6D1-4CBD-8CD2-08DBC402CBDA}" type="slidenum">
              <a:rPr lang="nb-NO" smtClean="0"/>
              <a:t>7</a:t>
            </a:fld>
            <a:endParaRPr lang="nb-NO"/>
          </a:p>
        </p:txBody>
      </p:sp>
    </p:spTree>
    <p:extLst>
      <p:ext uri="{BB962C8B-B14F-4D97-AF65-F5344CB8AC3E}">
        <p14:creationId xmlns:p14="http://schemas.microsoft.com/office/powerpoint/2010/main" val="40482666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sv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7_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FFEAEB1-8C63-49EB-BE5E-EE8BCDD77389}"/>
              </a:ext>
            </a:extLst>
          </p:cNvPr>
          <p:cNvSpPr>
            <a:spLocks noGrp="1"/>
          </p:cNvSpPr>
          <p:nvPr>
            <p:ph type="title"/>
          </p:nvPr>
        </p:nvSpPr>
        <p:spPr/>
        <p:txBody>
          <a:bodyPr lIns="0" tIns="0" rIns="0" bIns="0"/>
          <a:lstStyle/>
          <a:p>
            <a:r>
              <a:rPr lang="nb-NO"/>
              <a:t>Klikk for å redigere tittelstil</a:t>
            </a:r>
          </a:p>
        </p:txBody>
      </p:sp>
      <p:sp>
        <p:nvSpPr>
          <p:cNvPr id="3" name="Plassholder for innhold 2">
            <a:extLst>
              <a:ext uri="{FF2B5EF4-FFF2-40B4-BE49-F238E27FC236}">
                <a16:creationId xmlns:a16="http://schemas.microsoft.com/office/drawing/2014/main" id="{6536B4A9-0FBB-4B0C-B442-0C3235633F36}"/>
              </a:ext>
            </a:extLst>
          </p:cNvPr>
          <p:cNvSpPr>
            <a:spLocks noGrp="1"/>
          </p:cNvSpPr>
          <p:nvPr>
            <p:ph idx="1"/>
          </p:nvPr>
        </p:nvSpPr>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B9C8A982-D60A-47C1-8542-FD8F6CE52215}"/>
              </a:ext>
            </a:extLst>
          </p:cNvPr>
          <p:cNvSpPr>
            <a:spLocks noGrp="1"/>
          </p:cNvSpPr>
          <p:nvPr>
            <p:ph type="dt" sz="half" idx="10"/>
          </p:nvPr>
        </p:nvSpPr>
        <p:spPr>
          <a:xfrm>
            <a:off x="0" y="-135017"/>
            <a:ext cx="0" cy="0"/>
          </a:xfrm>
        </p:spPr>
        <p:txBody>
          <a:bodyPr lIns="0" tIns="0" rIns="0" bIns="0"/>
          <a:lstStyle>
            <a:lvl1pPr>
              <a:defRPr sz="100"/>
            </a:lvl1pPr>
          </a:lstStyle>
          <a:p>
            <a:fld id="{7DDED0CB-21DF-4F8F-82AA-1777CF6E4355}" type="datetime1">
              <a:rPr lang="nb-NO" smtClean="0"/>
              <a:pPr/>
              <a:t>10.02.2021</a:t>
            </a:fld>
            <a:endParaRPr lang="nb-NO"/>
          </a:p>
        </p:txBody>
      </p:sp>
      <p:sp>
        <p:nvSpPr>
          <p:cNvPr id="5" name="Plassholder for bunntekst 4">
            <a:extLst>
              <a:ext uri="{FF2B5EF4-FFF2-40B4-BE49-F238E27FC236}">
                <a16:creationId xmlns:a16="http://schemas.microsoft.com/office/drawing/2014/main" id="{B3334430-C11F-4FD0-A785-DF791A41EC30}"/>
              </a:ext>
            </a:extLst>
          </p:cNvPr>
          <p:cNvSpPr>
            <a:spLocks noGrp="1"/>
          </p:cNvSpPr>
          <p:nvPr>
            <p:ph type="ftr" sz="quarter" idx="11"/>
          </p:nvPr>
        </p:nvSpPr>
        <p:spPr>
          <a:xfrm>
            <a:off x="0" y="-135017"/>
            <a:ext cx="0" cy="0"/>
          </a:xfrm>
        </p:spPr>
        <p:txBody>
          <a:bodyPr lIns="0" tIns="0" rIns="0" bIns="0"/>
          <a:lstStyle>
            <a:lvl1pPr>
              <a:defRPr sz="100"/>
            </a:lvl1pPr>
          </a:lstStyle>
          <a:p>
            <a:endParaRPr lang="nb-NO"/>
          </a:p>
        </p:txBody>
      </p:sp>
      <p:sp>
        <p:nvSpPr>
          <p:cNvPr id="6" name="Plassholder for lysbildenummer 5">
            <a:extLst>
              <a:ext uri="{FF2B5EF4-FFF2-40B4-BE49-F238E27FC236}">
                <a16:creationId xmlns:a16="http://schemas.microsoft.com/office/drawing/2014/main" id="{FF9B9117-300E-4182-A5DF-A863D28AD26E}"/>
              </a:ext>
            </a:extLst>
          </p:cNvPr>
          <p:cNvSpPr>
            <a:spLocks noGrp="1"/>
          </p:cNvSpPr>
          <p:nvPr>
            <p:ph type="sldNum" sz="quarter" idx="12"/>
          </p:nvPr>
        </p:nvSpPr>
        <p:spPr/>
        <p:txBody>
          <a:bodyPr lIns="0" tIns="0" rIns="0" bIns="0"/>
          <a:lstStyle/>
          <a:p>
            <a:r>
              <a:rPr lang="nb-NO"/>
              <a:t>Side </a:t>
            </a:r>
            <a:fld id="{FBDFE5B2-30AA-4B07-A289-8689B0294A66}" type="slidenum">
              <a:rPr lang="nb-NO" smtClean="0"/>
              <a:pPr/>
              <a:t>‹#›</a:t>
            </a:fld>
            <a:endParaRPr lang="nb-NO"/>
          </a:p>
        </p:txBody>
      </p:sp>
      <p:sp>
        <p:nvSpPr>
          <p:cNvPr id="8" name="Plassholder for tekst 7">
            <a:extLst>
              <a:ext uri="{FF2B5EF4-FFF2-40B4-BE49-F238E27FC236}">
                <a16:creationId xmlns:a16="http://schemas.microsoft.com/office/drawing/2014/main" id="{7E3F2D03-051D-434B-9F84-359CC71785BB}"/>
              </a:ext>
            </a:extLst>
          </p:cNvPr>
          <p:cNvSpPr>
            <a:spLocks noGrp="1"/>
          </p:cNvSpPr>
          <p:nvPr>
            <p:ph type="body" sz="quarter" idx="13"/>
          </p:nvPr>
        </p:nvSpPr>
        <p:spPr>
          <a:xfrm>
            <a:off x="1077434" y="1316025"/>
            <a:ext cx="10076286" cy="461665"/>
          </a:xfrm>
        </p:spPr>
        <p:txBody>
          <a:bodyPr>
            <a:spAutoFit/>
          </a:bodyPr>
          <a:lstStyle>
            <a:lvl1pPr marL="0" indent="0">
              <a:lnSpc>
                <a:spcPct val="100000"/>
              </a:lnSpc>
              <a:spcAft>
                <a:spcPts val="0"/>
              </a:spcAft>
              <a:buNone/>
              <a:defRPr sz="3000">
                <a:latin typeface="+mn-lt"/>
              </a:defRPr>
            </a:lvl1pPr>
            <a:lvl2pPr marL="235744" indent="0">
              <a:buNone/>
              <a:defRPr sz="3000"/>
            </a:lvl2pPr>
            <a:lvl3pPr marL="825103" indent="0">
              <a:buNone/>
              <a:defRPr sz="3000"/>
            </a:lvl3pPr>
            <a:lvl4pPr marL="824850" indent="0">
              <a:buNone/>
              <a:defRPr sz="3000"/>
            </a:lvl4pPr>
            <a:lvl5pPr marL="824850" indent="0">
              <a:buNone/>
              <a:defRPr sz="3000"/>
            </a:lvl5pPr>
          </a:lstStyle>
          <a:p>
            <a:pPr lvl="0"/>
            <a:r>
              <a:rPr lang="nb-NO"/>
              <a:t>Klikk for å redigere tekststiler i malen</a:t>
            </a:r>
          </a:p>
        </p:txBody>
      </p:sp>
    </p:spTree>
    <p:extLst>
      <p:ext uri="{BB962C8B-B14F-4D97-AF65-F5344CB8AC3E}">
        <p14:creationId xmlns:p14="http://schemas.microsoft.com/office/powerpoint/2010/main" val="814831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pic>
        <p:nvPicPr>
          <p:cNvPr id="14" name="Bilde 13" descr="Et bilde som inneholder lys&#10;&#10;Automatisk generert beskrivelse">
            <a:extLst>
              <a:ext uri="{FF2B5EF4-FFF2-40B4-BE49-F238E27FC236}">
                <a16:creationId xmlns:a16="http://schemas.microsoft.com/office/drawing/2014/main" id="{1EC0E4C4-3BBA-4C52-A3A7-75BE9130C026}"/>
              </a:ext>
            </a:extLst>
          </p:cNvPr>
          <p:cNvPicPr>
            <a:picLocks noChangeAspect="1"/>
          </p:cNvPicPr>
          <p:nvPr/>
        </p:nvPicPr>
        <p:blipFill>
          <a:blip r:embed="rId2"/>
          <a:stretch>
            <a:fillRect/>
          </a:stretch>
        </p:blipFill>
        <p:spPr>
          <a:xfrm>
            <a:off x="885" y="284"/>
            <a:ext cx="12190230" cy="6857433"/>
          </a:xfrm>
          <a:prstGeom prst="rect">
            <a:avLst/>
          </a:prstGeom>
        </p:spPr>
      </p:pic>
      <p:sp>
        <p:nvSpPr>
          <p:cNvPr id="8" name="Rektangel 7">
            <a:extLst>
              <a:ext uri="{FF2B5EF4-FFF2-40B4-BE49-F238E27FC236}">
                <a16:creationId xmlns:a16="http://schemas.microsoft.com/office/drawing/2014/main" id="{CB6844EF-DB8E-4AF9-9F34-9CDDDD85BE8D}"/>
              </a:ext>
            </a:extLst>
          </p:cNvPr>
          <p:cNvSpPr/>
          <p:nvPr/>
        </p:nvSpPr>
        <p:spPr>
          <a:xfrm>
            <a:off x="0" y="0"/>
            <a:ext cx="12191999" cy="6857999"/>
          </a:xfrm>
          <a:prstGeom prst="rect">
            <a:avLst/>
          </a:prstGeom>
          <a:solidFill>
            <a:srgbClr val="0085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5" name="Bilde 14" descr="Et bilde som inneholder lys&#10;&#10;Automatisk generert beskrivelse">
            <a:extLst>
              <a:ext uri="{FF2B5EF4-FFF2-40B4-BE49-F238E27FC236}">
                <a16:creationId xmlns:a16="http://schemas.microsoft.com/office/drawing/2014/main" id="{AB4C1311-1974-4179-8BD1-FE25B1F1518B}"/>
              </a:ext>
            </a:extLst>
          </p:cNvPr>
          <p:cNvPicPr>
            <a:picLocks noChangeAspect="1"/>
          </p:cNvPicPr>
          <p:nvPr/>
        </p:nvPicPr>
        <p:blipFill>
          <a:blip r:embed="rId2"/>
          <a:stretch>
            <a:fillRect/>
          </a:stretch>
        </p:blipFill>
        <p:spPr>
          <a:xfrm>
            <a:off x="0" y="567"/>
            <a:ext cx="12190230" cy="6857433"/>
          </a:xfrm>
          <a:prstGeom prst="rect">
            <a:avLst/>
          </a:prstGeom>
        </p:spPr>
      </p:pic>
      <p:sp>
        <p:nvSpPr>
          <p:cNvPr id="2" name="Tittel 1">
            <a:extLst>
              <a:ext uri="{FF2B5EF4-FFF2-40B4-BE49-F238E27FC236}">
                <a16:creationId xmlns:a16="http://schemas.microsoft.com/office/drawing/2014/main" id="{25FB16F1-1EE8-4D3B-88A2-A493557A1333}"/>
              </a:ext>
            </a:extLst>
          </p:cNvPr>
          <p:cNvSpPr>
            <a:spLocks noGrp="1"/>
          </p:cNvSpPr>
          <p:nvPr>
            <p:ph type="ctrTitle"/>
          </p:nvPr>
        </p:nvSpPr>
        <p:spPr>
          <a:xfrm>
            <a:off x="838199" y="1992702"/>
            <a:ext cx="10515601" cy="2115784"/>
          </a:xfrm>
        </p:spPr>
        <p:txBody>
          <a:bodyPr anchor="b"/>
          <a:lstStyle>
            <a:lvl1pPr algn="l">
              <a:defRPr sz="6000">
                <a:solidFill>
                  <a:schemeClr val="bg1"/>
                </a:solidFill>
              </a:defRPr>
            </a:lvl1pPr>
          </a:lstStyle>
          <a:p>
            <a:r>
              <a:rPr lang="nb-NO"/>
              <a:t>Klikk for å redigere tittelstil</a:t>
            </a:r>
          </a:p>
        </p:txBody>
      </p:sp>
      <p:sp>
        <p:nvSpPr>
          <p:cNvPr id="3" name="Undertittel 2">
            <a:extLst>
              <a:ext uri="{FF2B5EF4-FFF2-40B4-BE49-F238E27FC236}">
                <a16:creationId xmlns:a16="http://schemas.microsoft.com/office/drawing/2014/main" id="{6256FE78-5F53-46CA-9941-9ADDB621610F}"/>
              </a:ext>
            </a:extLst>
          </p:cNvPr>
          <p:cNvSpPr>
            <a:spLocks noGrp="1"/>
          </p:cNvSpPr>
          <p:nvPr>
            <p:ph type="subTitle" idx="1"/>
          </p:nvPr>
        </p:nvSpPr>
        <p:spPr>
          <a:xfrm>
            <a:off x="838199" y="4200560"/>
            <a:ext cx="10515601" cy="1385593"/>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4ECF3C85-6C0C-45C2-8DDB-743694BB8188}"/>
              </a:ext>
            </a:extLst>
          </p:cNvPr>
          <p:cNvSpPr>
            <a:spLocks noGrp="1"/>
          </p:cNvSpPr>
          <p:nvPr>
            <p:ph type="dt" sz="half" idx="10"/>
          </p:nvPr>
        </p:nvSpPr>
        <p:spPr/>
        <p:txBody>
          <a:bodyPr/>
          <a:lstStyle>
            <a:lvl1pPr>
              <a:defRPr>
                <a:solidFill>
                  <a:schemeClr val="bg1"/>
                </a:solidFill>
              </a:defRPr>
            </a:lvl1pPr>
          </a:lstStyle>
          <a:p>
            <a:fld id="{F583DEDF-007E-439E-B245-CB326C4BBF91}" type="datetimeFigureOut">
              <a:rPr lang="nb-NO" smtClean="0"/>
              <a:pPr/>
              <a:t>10.02.2021</a:t>
            </a:fld>
            <a:endParaRPr lang="nb-NO"/>
          </a:p>
        </p:txBody>
      </p:sp>
      <p:sp>
        <p:nvSpPr>
          <p:cNvPr id="5" name="Plassholder for bunntekst 4">
            <a:extLst>
              <a:ext uri="{FF2B5EF4-FFF2-40B4-BE49-F238E27FC236}">
                <a16:creationId xmlns:a16="http://schemas.microsoft.com/office/drawing/2014/main" id="{86F66373-3B7B-4945-868B-05809A9501B1}"/>
              </a:ext>
            </a:extLst>
          </p:cNvPr>
          <p:cNvSpPr>
            <a:spLocks noGrp="1"/>
          </p:cNvSpPr>
          <p:nvPr>
            <p:ph type="ftr" sz="quarter" idx="11"/>
          </p:nvPr>
        </p:nvSpPr>
        <p:spPr/>
        <p:txBody>
          <a:bodyPr/>
          <a:lstStyle>
            <a:lvl1pPr>
              <a:defRPr>
                <a:solidFill>
                  <a:schemeClr val="bg1"/>
                </a:solidFill>
              </a:defRPr>
            </a:lvl1pPr>
          </a:lstStyle>
          <a:p>
            <a:endParaRPr lang="nb-NO"/>
          </a:p>
        </p:txBody>
      </p:sp>
      <p:sp>
        <p:nvSpPr>
          <p:cNvPr id="6" name="Plassholder for lysbildenummer 5">
            <a:extLst>
              <a:ext uri="{FF2B5EF4-FFF2-40B4-BE49-F238E27FC236}">
                <a16:creationId xmlns:a16="http://schemas.microsoft.com/office/drawing/2014/main" id="{FEF2FE77-5F61-4B30-AF9D-2B98FEEE26C2}"/>
              </a:ext>
            </a:extLst>
          </p:cNvPr>
          <p:cNvSpPr>
            <a:spLocks noGrp="1"/>
          </p:cNvSpPr>
          <p:nvPr>
            <p:ph type="sldNum" sz="quarter" idx="12"/>
          </p:nvPr>
        </p:nvSpPr>
        <p:spPr/>
        <p:txBody>
          <a:bodyPr/>
          <a:lstStyle>
            <a:lvl1pPr>
              <a:defRPr>
                <a:solidFill>
                  <a:schemeClr val="bg1"/>
                </a:solidFill>
              </a:defRPr>
            </a:lvl1pPr>
          </a:lstStyle>
          <a:p>
            <a:fld id="{C08F3F8D-13D9-476F-8913-874048E624AA}" type="slidenum">
              <a:rPr lang="nb-NO" smtClean="0"/>
              <a:pPr/>
              <a:t>‹#›</a:t>
            </a:fld>
            <a:endParaRPr lang="nb-NO"/>
          </a:p>
        </p:txBody>
      </p:sp>
      <p:pic>
        <p:nvPicPr>
          <p:cNvPr id="11" name="Grafikk 10">
            <a:extLst>
              <a:ext uri="{FF2B5EF4-FFF2-40B4-BE49-F238E27FC236}">
                <a16:creationId xmlns:a16="http://schemas.microsoft.com/office/drawing/2014/main" id="{574CA816-F730-4DAD-B5DE-49C4F8E9728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45030" y="793899"/>
            <a:ext cx="2050650" cy="606747"/>
          </a:xfrm>
          <a:prstGeom prst="rect">
            <a:avLst/>
          </a:prstGeom>
        </p:spPr>
      </p:pic>
      <p:sp>
        <p:nvSpPr>
          <p:cNvPr id="12" name="TekstSylinder 11">
            <a:extLst>
              <a:ext uri="{FF2B5EF4-FFF2-40B4-BE49-F238E27FC236}">
                <a16:creationId xmlns:a16="http://schemas.microsoft.com/office/drawing/2014/main" id="{E0B9ACA4-99F9-4DE7-A0F2-D1E1F41FCEBD}"/>
              </a:ext>
            </a:extLst>
          </p:cNvPr>
          <p:cNvSpPr txBox="1"/>
          <p:nvPr/>
        </p:nvSpPr>
        <p:spPr>
          <a:xfrm>
            <a:off x="838199" y="5935013"/>
            <a:ext cx="2743200" cy="380873"/>
          </a:xfrm>
          <a:prstGeom prst="rect">
            <a:avLst/>
          </a:prstGeom>
          <a:noFill/>
        </p:spPr>
        <p:txBody>
          <a:bodyPr wrap="square" lIns="0" rtlCol="0">
            <a:spAutoFit/>
          </a:bodyPr>
          <a:lstStyle/>
          <a:p>
            <a:r>
              <a:rPr lang="nb-NO" sz="1875" b="1">
                <a:solidFill>
                  <a:schemeClr val="lt1"/>
                </a:solidFill>
                <a:latin typeface="+mn-lt"/>
              </a:rPr>
              <a:t>Viken viser vei.</a:t>
            </a:r>
          </a:p>
        </p:txBody>
      </p:sp>
      <p:sp>
        <p:nvSpPr>
          <p:cNvPr id="13" name="TekstSylinder 12">
            <a:extLst>
              <a:ext uri="{FF2B5EF4-FFF2-40B4-BE49-F238E27FC236}">
                <a16:creationId xmlns:a16="http://schemas.microsoft.com/office/drawing/2014/main" id="{B2AB60E0-ADDB-4CF6-84A2-C5CE855FEB70}"/>
              </a:ext>
            </a:extLst>
          </p:cNvPr>
          <p:cNvSpPr txBox="1"/>
          <p:nvPr/>
        </p:nvSpPr>
        <p:spPr>
          <a:xfrm>
            <a:off x="8610601" y="5935013"/>
            <a:ext cx="2743200" cy="380873"/>
          </a:xfrm>
          <a:prstGeom prst="rect">
            <a:avLst/>
          </a:prstGeom>
          <a:noFill/>
        </p:spPr>
        <p:txBody>
          <a:bodyPr wrap="square" lIns="0" rtlCol="0">
            <a:spAutoFit/>
          </a:bodyPr>
          <a:lstStyle/>
          <a:p>
            <a:pPr algn="r"/>
            <a:r>
              <a:rPr lang="nb-NO" sz="1875" b="1">
                <a:solidFill>
                  <a:schemeClr val="lt1"/>
                </a:solidFill>
                <a:latin typeface="+mn-lt"/>
              </a:rPr>
              <a:t>viken.no</a:t>
            </a:r>
          </a:p>
        </p:txBody>
      </p:sp>
    </p:spTree>
    <p:extLst>
      <p:ext uri="{BB962C8B-B14F-4D97-AF65-F5344CB8AC3E}">
        <p14:creationId xmlns:p14="http://schemas.microsoft.com/office/powerpoint/2010/main" val="163450027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3930DA7-9335-4E46-9D83-420FC8BE5565}"/>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05CC9872-E4D6-4729-80A2-7FA451248D66}"/>
              </a:ext>
            </a:extLst>
          </p:cNvPr>
          <p:cNvSpPr>
            <a:spLocks noGrp="1"/>
          </p:cNvSpPr>
          <p:nvPr>
            <p:ph idx="1"/>
          </p:nvPr>
        </p:nvSpPr>
        <p:spPr>
          <a:xfrm>
            <a:off x="838200" y="1825625"/>
            <a:ext cx="10515600" cy="3755666"/>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114C5C33-0EC6-416F-9FED-B905746D57AC}"/>
              </a:ext>
            </a:extLst>
          </p:cNvPr>
          <p:cNvSpPr>
            <a:spLocks noGrp="1"/>
          </p:cNvSpPr>
          <p:nvPr>
            <p:ph type="dt" sz="half" idx="10"/>
          </p:nvPr>
        </p:nvSpPr>
        <p:spPr/>
        <p:txBody>
          <a:bodyPr/>
          <a:lstStyle/>
          <a:p>
            <a:fld id="{F583DEDF-007E-439E-B245-CB326C4BBF91}" type="datetimeFigureOut">
              <a:rPr lang="nb-NO" smtClean="0"/>
              <a:t>10.02.2021</a:t>
            </a:fld>
            <a:endParaRPr lang="nb-NO"/>
          </a:p>
        </p:txBody>
      </p:sp>
      <p:sp>
        <p:nvSpPr>
          <p:cNvPr id="5" name="Plassholder for bunntekst 4">
            <a:extLst>
              <a:ext uri="{FF2B5EF4-FFF2-40B4-BE49-F238E27FC236}">
                <a16:creationId xmlns:a16="http://schemas.microsoft.com/office/drawing/2014/main" id="{28E329F5-FA29-4C37-A90C-58A8BB5AD663}"/>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68D4DB3E-5BB2-449A-836D-41ECA9D5A743}"/>
              </a:ext>
            </a:extLst>
          </p:cNvPr>
          <p:cNvSpPr>
            <a:spLocks noGrp="1"/>
          </p:cNvSpPr>
          <p:nvPr>
            <p:ph type="sldNum" sz="quarter" idx="12"/>
          </p:nvPr>
        </p:nvSpPr>
        <p:spPr/>
        <p:txBody>
          <a:bodyPr/>
          <a:lstStyle/>
          <a:p>
            <a:fld id="{C08F3F8D-13D9-476F-8913-874048E624AA}" type="slidenum">
              <a:rPr lang="nb-NO" smtClean="0"/>
              <a:t>‹#›</a:t>
            </a:fld>
            <a:endParaRPr lang="nb-NO"/>
          </a:p>
        </p:txBody>
      </p:sp>
    </p:spTree>
    <p:extLst>
      <p:ext uri="{BB962C8B-B14F-4D97-AF65-F5344CB8AC3E}">
        <p14:creationId xmlns:p14="http://schemas.microsoft.com/office/powerpoint/2010/main" val="888789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9A373A2-8227-45DE-A8C5-7010233906AE}"/>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55C4FB4E-2108-4131-846B-367FEFC33CC9}"/>
              </a:ext>
            </a:extLst>
          </p:cNvPr>
          <p:cNvSpPr>
            <a:spLocks noGrp="1"/>
          </p:cNvSpPr>
          <p:nvPr>
            <p:ph idx="1"/>
          </p:nvPr>
        </p:nvSpPr>
        <p:spPr>
          <a:xfrm>
            <a:off x="5183188" y="987425"/>
            <a:ext cx="6172200" cy="460249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820D9D36-EE8F-45DE-9B91-9D9074555896}"/>
              </a:ext>
            </a:extLst>
          </p:cNvPr>
          <p:cNvSpPr>
            <a:spLocks noGrp="1"/>
          </p:cNvSpPr>
          <p:nvPr>
            <p:ph type="body" sz="half" idx="2"/>
          </p:nvPr>
        </p:nvSpPr>
        <p:spPr>
          <a:xfrm>
            <a:off x="839788" y="2057400"/>
            <a:ext cx="3932237" cy="353251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7DB524CA-745F-4AC4-89A5-11412CA18D0A}"/>
              </a:ext>
            </a:extLst>
          </p:cNvPr>
          <p:cNvSpPr>
            <a:spLocks noGrp="1"/>
          </p:cNvSpPr>
          <p:nvPr>
            <p:ph type="dt" sz="half" idx="10"/>
          </p:nvPr>
        </p:nvSpPr>
        <p:spPr/>
        <p:txBody>
          <a:bodyPr/>
          <a:lstStyle/>
          <a:p>
            <a:fld id="{F583DEDF-007E-439E-B245-CB326C4BBF91}" type="datetimeFigureOut">
              <a:rPr lang="nb-NO" smtClean="0"/>
              <a:t>10.02.2021</a:t>
            </a:fld>
            <a:endParaRPr lang="nb-NO"/>
          </a:p>
        </p:txBody>
      </p:sp>
      <p:sp>
        <p:nvSpPr>
          <p:cNvPr id="6" name="Plassholder for bunntekst 5">
            <a:extLst>
              <a:ext uri="{FF2B5EF4-FFF2-40B4-BE49-F238E27FC236}">
                <a16:creationId xmlns:a16="http://schemas.microsoft.com/office/drawing/2014/main" id="{C508DFA5-DCEB-413C-B6DA-7EE03E9A29A1}"/>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37D4325A-F722-4DCD-8530-C3211F5A09BC}"/>
              </a:ext>
            </a:extLst>
          </p:cNvPr>
          <p:cNvSpPr>
            <a:spLocks noGrp="1"/>
          </p:cNvSpPr>
          <p:nvPr>
            <p:ph type="sldNum" sz="quarter" idx="12"/>
          </p:nvPr>
        </p:nvSpPr>
        <p:spPr/>
        <p:txBody>
          <a:bodyPr/>
          <a:lstStyle/>
          <a:p>
            <a:fld id="{C08F3F8D-13D9-476F-8913-874048E624AA}" type="slidenum">
              <a:rPr lang="nb-NO" smtClean="0"/>
              <a:t>‹#›</a:t>
            </a:fld>
            <a:endParaRPr lang="nb-NO"/>
          </a:p>
        </p:txBody>
      </p:sp>
    </p:spTree>
    <p:extLst>
      <p:ext uri="{BB962C8B-B14F-4D97-AF65-F5344CB8AC3E}">
        <p14:creationId xmlns:p14="http://schemas.microsoft.com/office/powerpoint/2010/main" val="7111994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sv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73B3E75E-2741-44D0-A59D-CE517F62942A}"/>
              </a:ext>
            </a:extLst>
          </p:cNvPr>
          <p:cNvSpPr/>
          <p:nvPr/>
        </p:nvSpPr>
        <p:spPr>
          <a:xfrm>
            <a:off x="0" y="0"/>
            <a:ext cx="12191999" cy="68579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2" name="Plassholder for tittel 1">
            <a:extLst>
              <a:ext uri="{FF2B5EF4-FFF2-40B4-BE49-F238E27FC236}">
                <a16:creationId xmlns:a16="http://schemas.microsoft.com/office/drawing/2014/main" id="{C6390C31-2FDB-4F0F-9A34-71F2A5E9A4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C0148BFB-E633-4D94-BACF-7268B29C9EBF}"/>
              </a:ext>
            </a:extLst>
          </p:cNvPr>
          <p:cNvSpPr>
            <a:spLocks noGrp="1"/>
          </p:cNvSpPr>
          <p:nvPr>
            <p:ph type="body" idx="1"/>
          </p:nvPr>
        </p:nvSpPr>
        <p:spPr>
          <a:xfrm>
            <a:off x="838200" y="1825625"/>
            <a:ext cx="10515600" cy="3768840"/>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791620F2-F337-4AA8-A484-6EFDE69D71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lang="nb-NO" sz="1200" kern="1200" smtClean="0">
                <a:solidFill>
                  <a:srgbClr val="003B5C"/>
                </a:solidFill>
                <a:latin typeface="+mn-lt"/>
                <a:ea typeface="+mn-ea"/>
                <a:cs typeface="+mn-cs"/>
              </a:defRPr>
            </a:lvl1pPr>
          </a:lstStyle>
          <a:p>
            <a:fld id="{F583DEDF-007E-439E-B245-CB326C4BBF91}" type="datetimeFigureOut">
              <a:rPr lang="nb-NO" smtClean="0"/>
              <a:pPr/>
              <a:t>10.02.2021</a:t>
            </a:fld>
            <a:endParaRPr lang="nb-NO"/>
          </a:p>
        </p:txBody>
      </p:sp>
      <p:sp>
        <p:nvSpPr>
          <p:cNvPr id="5" name="Plassholder for bunntekst 4">
            <a:extLst>
              <a:ext uri="{FF2B5EF4-FFF2-40B4-BE49-F238E27FC236}">
                <a16:creationId xmlns:a16="http://schemas.microsoft.com/office/drawing/2014/main" id="{A9A6F4E6-30AC-47DF-AACB-6B620CCC85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nb-NO" sz="1200" kern="1200" smtClean="0">
                <a:solidFill>
                  <a:srgbClr val="003B5C"/>
                </a:solidFill>
                <a:latin typeface="+mn-lt"/>
                <a:ea typeface="+mn-ea"/>
                <a:cs typeface="+mn-cs"/>
              </a:defRPr>
            </a:lvl1pPr>
          </a:lstStyle>
          <a:p>
            <a:endParaRPr lang="nb-NO"/>
          </a:p>
        </p:txBody>
      </p:sp>
      <p:sp>
        <p:nvSpPr>
          <p:cNvPr id="6" name="Plassholder for lysbildenummer 5">
            <a:extLst>
              <a:ext uri="{FF2B5EF4-FFF2-40B4-BE49-F238E27FC236}">
                <a16:creationId xmlns:a16="http://schemas.microsoft.com/office/drawing/2014/main" id="{66E93409-E736-42E8-A73A-F269D95F7D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lang="nb-NO" sz="1200" kern="1200" smtClean="0">
                <a:solidFill>
                  <a:srgbClr val="003B5C"/>
                </a:solidFill>
                <a:latin typeface="+mn-lt"/>
                <a:ea typeface="+mn-ea"/>
                <a:cs typeface="+mn-cs"/>
              </a:defRPr>
            </a:lvl1pPr>
          </a:lstStyle>
          <a:p>
            <a:fld id="{C08F3F8D-13D9-476F-8913-874048E624AA}" type="slidenum">
              <a:rPr lang="nb-NO" smtClean="0"/>
              <a:pPr/>
              <a:t>‹#›</a:t>
            </a:fld>
            <a:endParaRPr lang="nb-NO"/>
          </a:p>
        </p:txBody>
      </p:sp>
      <p:pic>
        <p:nvPicPr>
          <p:cNvPr id="7" name="Grafikk 6">
            <a:extLst>
              <a:ext uri="{FF2B5EF4-FFF2-40B4-BE49-F238E27FC236}">
                <a16:creationId xmlns:a16="http://schemas.microsoft.com/office/drawing/2014/main" id="{F4CDA52A-4DB1-4CAF-BA43-1B18932D1274}"/>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38200" y="5811700"/>
            <a:ext cx="1271700" cy="376271"/>
          </a:xfrm>
          <a:prstGeom prst="rect">
            <a:avLst/>
          </a:prstGeom>
        </p:spPr>
      </p:pic>
    </p:spTree>
    <p:extLst>
      <p:ext uri="{BB962C8B-B14F-4D97-AF65-F5344CB8AC3E}">
        <p14:creationId xmlns:p14="http://schemas.microsoft.com/office/powerpoint/2010/main" val="482184466"/>
      </p:ext>
    </p:extLst>
  </p:cSld>
  <p:clrMap bg1="lt1" tx1="dk1" bg2="lt2" tx2="dk2" accent1="accent1" accent2="accent2" accent3="accent3" accent4="accent4" accent5="accent5" accent6="accent6" hlink="hlink" folHlink="folHlink"/>
  <p:sldLayoutIdLst>
    <p:sldLayoutId id="2147483667" r:id="rId1"/>
    <p:sldLayoutId id="2147483649" r:id="rId2"/>
    <p:sldLayoutId id="2147483669" r:id="rId3"/>
    <p:sldLayoutId id="2147483671" r:id="rId4"/>
  </p:sldLayoutIdLst>
  <p:txStyles>
    <p:titleStyle>
      <a:lvl1pPr algn="l" defTabSz="914400" rtl="0" eaLnBrk="1" latinLnBrk="0" hangingPunct="1">
        <a:lnSpc>
          <a:spcPct val="90000"/>
        </a:lnSpc>
        <a:spcBef>
          <a:spcPct val="0"/>
        </a:spcBef>
        <a:buNone/>
        <a:defRPr sz="4400" kern="1200">
          <a:solidFill>
            <a:srgbClr val="003B5C"/>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3B5C"/>
          </a:solidFill>
          <a:latin typeface="+mn-lt"/>
          <a:ea typeface="+mn-ea"/>
          <a:cs typeface="+mn-cs"/>
        </a:defRPr>
      </a:lvl1pPr>
      <a:lvl2pPr marL="685800" indent="-228600" algn="l" defTabSz="914400" rtl="0" eaLnBrk="1" latinLnBrk="0" hangingPunct="1">
        <a:lnSpc>
          <a:spcPct val="90000"/>
        </a:lnSpc>
        <a:spcBef>
          <a:spcPts val="500"/>
        </a:spcBef>
        <a:buFont typeface="Calibri Light" panose="020F0302020204030204" pitchFamily="34" charset="0"/>
        <a:buChar char="‒"/>
        <a:defRPr sz="2400" kern="1200">
          <a:solidFill>
            <a:srgbClr val="003B5C"/>
          </a:solidFill>
          <a:latin typeface="+mn-lt"/>
          <a:ea typeface="+mn-ea"/>
          <a:cs typeface="+mn-cs"/>
        </a:defRPr>
      </a:lvl2pPr>
      <a:lvl3pPr marL="1143000" indent="-228600" algn="l" defTabSz="914400" rtl="0" eaLnBrk="1" latinLnBrk="0" hangingPunct="1">
        <a:lnSpc>
          <a:spcPct val="90000"/>
        </a:lnSpc>
        <a:spcBef>
          <a:spcPts val="500"/>
        </a:spcBef>
        <a:buFont typeface="Calibri Light" panose="020F0302020204030204" pitchFamily="34" charset="0"/>
        <a:buChar char="‒"/>
        <a:defRPr sz="2000" kern="1200">
          <a:solidFill>
            <a:srgbClr val="003B5C"/>
          </a:solidFill>
          <a:latin typeface="+mn-lt"/>
          <a:ea typeface="+mn-ea"/>
          <a:cs typeface="+mn-cs"/>
        </a:defRPr>
      </a:lvl3pPr>
      <a:lvl4pPr marL="1600200" indent="-228600" algn="l" defTabSz="914400" rtl="0" eaLnBrk="1" latinLnBrk="0" hangingPunct="1">
        <a:lnSpc>
          <a:spcPct val="90000"/>
        </a:lnSpc>
        <a:spcBef>
          <a:spcPts val="500"/>
        </a:spcBef>
        <a:buFont typeface="Calibri Light" panose="020F0302020204030204" pitchFamily="34" charset="0"/>
        <a:buChar char="‒"/>
        <a:defRPr sz="1800" kern="1200">
          <a:solidFill>
            <a:srgbClr val="003B5C"/>
          </a:solidFill>
          <a:latin typeface="+mn-lt"/>
          <a:ea typeface="+mn-ea"/>
          <a:cs typeface="+mn-cs"/>
        </a:defRPr>
      </a:lvl4pPr>
      <a:lvl5pPr marL="2057400" indent="-228600" algn="l" defTabSz="914400" rtl="0" eaLnBrk="1" latinLnBrk="0" hangingPunct="1">
        <a:lnSpc>
          <a:spcPct val="90000"/>
        </a:lnSpc>
        <a:spcBef>
          <a:spcPts val="500"/>
        </a:spcBef>
        <a:buFont typeface="Calibri Light" panose="020F0302020204030204" pitchFamily="34" charset="0"/>
        <a:buChar char="‒"/>
        <a:defRPr sz="1800" kern="1200">
          <a:solidFill>
            <a:srgbClr val="003B5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360DADC-BD8D-48FF-BB3E-AE7CA49E3C06}"/>
              </a:ext>
            </a:extLst>
          </p:cNvPr>
          <p:cNvSpPr>
            <a:spLocks noGrp="1"/>
          </p:cNvSpPr>
          <p:nvPr>
            <p:ph type="ctrTitle"/>
          </p:nvPr>
        </p:nvSpPr>
        <p:spPr/>
        <p:txBody>
          <a:bodyPr/>
          <a:lstStyle/>
          <a:p>
            <a:r>
              <a:rPr lang="nb-NO" dirty="0"/>
              <a:t>Møte i Follorådet</a:t>
            </a:r>
          </a:p>
        </p:txBody>
      </p:sp>
      <p:sp>
        <p:nvSpPr>
          <p:cNvPr id="3" name="Undertittel 2">
            <a:extLst>
              <a:ext uri="{FF2B5EF4-FFF2-40B4-BE49-F238E27FC236}">
                <a16:creationId xmlns:a16="http://schemas.microsoft.com/office/drawing/2014/main" id="{CB1B8E29-F831-4402-BFD0-3F8C8E206D99}"/>
              </a:ext>
            </a:extLst>
          </p:cNvPr>
          <p:cNvSpPr>
            <a:spLocks noGrp="1"/>
          </p:cNvSpPr>
          <p:nvPr>
            <p:ph type="subTitle" idx="1"/>
          </p:nvPr>
        </p:nvSpPr>
        <p:spPr/>
        <p:txBody>
          <a:bodyPr/>
          <a:lstStyle/>
          <a:p>
            <a:endParaRPr lang="nb-NO" dirty="0"/>
          </a:p>
          <a:p>
            <a:r>
              <a:rPr lang="nb-NO" dirty="0"/>
              <a:t>Siv Henriette Jacobsen</a:t>
            </a:r>
          </a:p>
          <a:p>
            <a:r>
              <a:rPr lang="nb-NO" dirty="0"/>
              <a:t>05.02.21</a:t>
            </a:r>
          </a:p>
        </p:txBody>
      </p:sp>
    </p:spTree>
    <p:extLst>
      <p:ext uri="{BB962C8B-B14F-4D97-AF65-F5344CB8AC3E}">
        <p14:creationId xmlns:p14="http://schemas.microsoft.com/office/powerpoint/2010/main" val="11788850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7CC9269-4616-4B0D-AB18-54946CB82AA7}"/>
              </a:ext>
            </a:extLst>
          </p:cNvPr>
          <p:cNvSpPr>
            <a:spLocks noGrp="1"/>
          </p:cNvSpPr>
          <p:nvPr>
            <p:ph type="title"/>
          </p:nvPr>
        </p:nvSpPr>
        <p:spPr/>
        <p:txBody>
          <a:bodyPr/>
          <a:lstStyle/>
          <a:p>
            <a:r>
              <a:rPr lang="nb-NO" dirty="0"/>
              <a:t>Partnerskapsavtaler med kommuneregionene</a:t>
            </a:r>
          </a:p>
        </p:txBody>
      </p:sp>
      <p:sp>
        <p:nvSpPr>
          <p:cNvPr id="3" name="Plassholder for innhold 2">
            <a:extLst>
              <a:ext uri="{FF2B5EF4-FFF2-40B4-BE49-F238E27FC236}">
                <a16:creationId xmlns:a16="http://schemas.microsoft.com/office/drawing/2014/main" id="{3221F09C-BB66-4474-B502-4B6BAEA3BEAF}"/>
              </a:ext>
            </a:extLst>
          </p:cNvPr>
          <p:cNvSpPr>
            <a:spLocks noGrp="1"/>
          </p:cNvSpPr>
          <p:nvPr>
            <p:ph idx="1"/>
          </p:nvPr>
        </p:nvSpPr>
        <p:spPr/>
        <p:txBody>
          <a:bodyPr>
            <a:normAutofit/>
          </a:bodyPr>
          <a:lstStyle/>
          <a:p>
            <a:pPr marL="0" indent="0">
              <a:buNone/>
            </a:pPr>
            <a:endParaRPr lang="nb-NO" sz="1800" dirty="0">
              <a:effectLst/>
              <a:latin typeface="Calibri" panose="020F0502020204030204" pitchFamily="34" charset="0"/>
              <a:ea typeface="Calibri" panose="020F0502020204030204" pitchFamily="34" charset="0"/>
            </a:endParaRPr>
          </a:p>
          <a:p>
            <a:r>
              <a:rPr lang="nb-NO" sz="2600" dirty="0"/>
              <a:t>Viken ønsker en partnerskapsavtale med alle kommuneregioner</a:t>
            </a:r>
          </a:p>
          <a:p>
            <a:r>
              <a:rPr lang="nb-NO" sz="2600" dirty="0"/>
              <a:t>Likeverdige parter</a:t>
            </a:r>
          </a:p>
          <a:p>
            <a:r>
              <a:rPr lang="nb-NO" sz="2600" dirty="0"/>
              <a:t>Tar utgangspunkt i regionens utfordringer og muligheter – gjennom dialog med den enkelte kommuneregion</a:t>
            </a:r>
          </a:p>
          <a:p>
            <a:r>
              <a:rPr lang="nb-NO" sz="2600" dirty="0"/>
              <a:t>Follorådet bestemmer sin egen prosess: Tid, omfang og fagområder</a:t>
            </a:r>
          </a:p>
          <a:p>
            <a:r>
              <a:rPr lang="nb-NO" sz="2600" dirty="0"/>
              <a:t>Viken er klare når Follorådet er klar</a:t>
            </a:r>
          </a:p>
          <a:p>
            <a:endParaRPr lang="nb-NO" dirty="0"/>
          </a:p>
        </p:txBody>
      </p:sp>
    </p:spTree>
    <p:extLst>
      <p:ext uri="{BB962C8B-B14F-4D97-AF65-F5344CB8AC3E}">
        <p14:creationId xmlns:p14="http://schemas.microsoft.com/office/powerpoint/2010/main" val="377789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7CC9269-4616-4B0D-AB18-54946CB82AA7}"/>
              </a:ext>
            </a:extLst>
          </p:cNvPr>
          <p:cNvSpPr>
            <a:spLocks noGrp="1"/>
          </p:cNvSpPr>
          <p:nvPr>
            <p:ph type="title"/>
          </p:nvPr>
        </p:nvSpPr>
        <p:spPr/>
        <p:txBody>
          <a:bodyPr/>
          <a:lstStyle/>
          <a:p>
            <a:r>
              <a:rPr lang="nb-NO" dirty="0"/>
              <a:t>Nytt fra Viken</a:t>
            </a:r>
          </a:p>
        </p:txBody>
      </p:sp>
      <p:sp>
        <p:nvSpPr>
          <p:cNvPr id="3" name="Plassholder for innhold 2">
            <a:extLst>
              <a:ext uri="{FF2B5EF4-FFF2-40B4-BE49-F238E27FC236}">
                <a16:creationId xmlns:a16="http://schemas.microsoft.com/office/drawing/2014/main" id="{3221F09C-BB66-4474-B502-4B6BAEA3BEAF}"/>
              </a:ext>
            </a:extLst>
          </p:cNvPr>
          <p:cNvSpPr>
            <a:spLocks noGrp="1"/>
          </p:cNvSpPr>
          <p:nvPr>
            <p:ph idx="1"/>
          </p:nvPr>
        </p:nvSpPr>
        <p:spPr/>
        <p:txBody>
          <a:bodyPr/>
          <a:lstStyle/>
          <a:p>
            <a:r>
              <a:rPr lang="nb-NO" dirty="0"/>
              <a:t>Tilskudd til kompetanseheving og bedriftsintern opplæring (BIO)</a:t>
            </a:r>
          </a:p>
          <a:p>
            <a:r>
              <a:rPr lang="nb-NO" dirty="0"/>
              <a:t>Regionale planprosesser i Viken</a:t>
            </a:r>
          </a:p>
          <a:p>
            <a:r>
              <a:rPr lang="nb-NO" dirty="0"/>
              <a:t>Samarbeid med skolene i Follo</a:t>
            </a:r>
          </a:p>
          <a:p>
            <a:r>
              <a:rPr lang="nb-NO" dirty="0"/>
              <a:t>Partnerskapsavtaler</a:t>
            </a:r>
          </a:p>
        </p:txBody>
      </p:sp>
    </p:spTree>
    <p:extLst>
      <p:ext uri="{BB962C8B-B14F-4D97-AF65-F5344CB8AC3E}">
        <p14:creationId xmlns:p14="http://schemas.microsoft.com/office/powerpoint/2010/main" val="1103821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7CC9269-4616-4B0D-AB18-54946CB82AA7}"/>
              </a:ext>
            </a:extLst>
          </p:cNvPr>
          <p:cNvSpPr>
            <a:spLocks noGrp="1"/>
          </p:cNvSpPr>
          <p:nvPr>
            <p:ph type="title"/>
          </p:nvPr>
        </p:nvSpPr>
        <p:spPr/>
        <p:txBody>
          <a:bodyPr/>
          <a:lstStyle/>
          <a:p>
            <a:r>
              <a:rPr lang="nb-NO" dirty="0"/>
              <a:t>Tilskudd til kompetanseheving og BIO</a:t>
            </a:r>
          </a:p>
        </p:txBody>
      </p:sp>
      <p:sp>
        <p:nvSpPr>
          <p:cNvPr id="3" name="Plassholder for innhold 2">
            <a:extLst>
              <a:ext uri="{FF2B5EF4-FFF2-40B4-BE49-F238E27FC236}">
                <a16:creationId xmlns:a16="http://schemas.microsoft.com/office/drawing/2014/main" id="{3221F09C-BB66-4474-B502-4B6BAEA3BEAF}"/>
              </a:ext>
            </a:extLst>
          </p:cNvPr>
          <p:cNvSpPr>
            <a:spLocks noGrp="1"/>
          </p:cNvSpPr>
          <p:nvPr>
            <p:ph idx="1"/>
          </p:nvPr>
        </p:nvSpPr>
        <p:spPr>
          <a:xfrm>
            <a:off x="838200" y="1493240"/>
            <a:ext cx="10515600" cy="4101225"/>
          </a:xfrm>
        </p:spPr>
        <p:txBody>
          <a:bodyPr>
            <a:normAutofit/>
          </a:bodyPr>
          <a:lstStyle/>
          <a:p>
            <a:r>
              <a:rPr lang="nb-NO" sz="3300" dirty="0"/>
              <a:t>Hvem kan få?</a:t>
            </a:r>
          </a:p>
          <a:p>
            <a:endParaRPr lang="nb-NO" dirty="0"/>
          </a:p>
          <a:p>
            <a:pPr lvl="1"/>
            <a:r>
              <a:rPr lang="nb-NO" sz="2800" dirty="0"/>
              <a:t>Bedrifter som på grunn av Covid-19 situasjonen gjennomfører en større omstilling i produksjon og/eller marked, som igjen krever at det gjennomføres kompetanseutviklingstiltak i bedriften.</a:t>
            </a:r>
          </a:p>
          <a:p>
            <a:pPr lvl="1"/>
            <a:r>
              <a:rPr lang="nb-NO" sz="2800" dirty="0"/>
              <a:t>Bedriften må ha ansatte.</a:t>
            </a:r>
          </a:p>
          <a:p>
            <a:pPr lvl="1"/>
            <a:r>
              <a:rPr lang="nb-NO" sz="2800" dirty="0"/>
              <a:t>Forretningsadresse og hoveddelen virksomheten må være i Viken fylke   </a:t>
            </a:r>
          </a:p>
        </p:txBody>
      </p:sp>
    </p:spTree>
    <p:extLst>
      <p:ext uri="{BB962C8B-B14F-4D97-AF65-F5344CB8AC3E}">
        <p14:creationId xmlns:p14="http://schemas.microsoft.com/office/powerpoint/2010/main" val="24750897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7CC9269-4616-4B0D-AB18-54946CB82AA7}"/>
              </a:ext>
            </a:extLst>
          </p:cNvPr>
          <p:cNvSpPr>
            <a:spLocks noGrp="1"/>
          </p:cNvSpPr>
          <p:nvPr>
            <p:ph type="title"/>
          </p:nvPr>
        </p:nvSpPr>
        <p:spPr/>
        <p:txBody>
          <a:bodyPr/>
          <a:lstStyle/>
          <a:p>
            <a:r>
              <a:rPr lang="nb-NO" dirty="0"/>
              <a:t>Tilskudd til kompetanseheving og BIO</a:t>
            </a:r>
          </a:p>
        </p:txBody>
      </p:sp>
      <p:sp>
        <p:nvSpPr>
          <p:cNvPr id="3" name="Plassholder for innhold 2">
            <a:extLst>
              <a:ext uri="{FF2B5EF4-FFF2-40B4-BE49-F238E27FC236}">
                <a16:creationId xmlns:a16="http://schemas.microsoft.com/office/drawing/2014/main" id="{3221F09C-BB66-4474-B502-4B6BAEA3BEAF}"/>
              </a:ext>
            </a:extLst>
          </p:cNvPr>
          <p:cNvSpPr>
            <a:spLocks noGrp="1"/>
          </p:cNvSpPr>
          <p:nvPr>
            <p:ph idx="1"/>
          </p:nvPr>
        </p:nvSpPr>
        <p:spPr>
          <a:xfrm>
            <a:off x="838200" y="1690688"/>
            <a:ext cx="10515600" cy="3903777"/>
          </a:xfrm>
        </p:spPr>
        <p:txBody>
          <a:bodyPr>
            <a:normAutofit fontScale="92500" lnSpcReduction="20000"/>
          </a:bodyPr>
          <a:lstStyle/>
          <a:p>
            <a:r>
              <a:rPr lang="nb-NO" sz="3600" dirty="0"/>
              <a:t>Det kan gis støtte på inntil kr. 700 000,- for bl.a.:</a:t>
            </a:r>
          </a:p>
          <a:p>
            <a:pPr marL="0" indent="0">
              <a:buNone/>
            </a:pPr>
            <a:endParaRPr lang="nb-NO" sz="2600" dirty="0"/>
          </a:p>
          <a:p>
            <a:pPr lvl="1"/>
            <a:r>
              <a:rPr lang="nb-NO" sz="2600" dirty="0"/>
              <a:t>Økning av innovasjonsgrad og innovasjonsevne  </a:t>
            </a:r>
          </a:p>
          <a:p>
            <a:pPr lvl="1"/>
            <a:r>
              <a:rPr lang="nb-NO" sz="2600" dirty="0"/>
              <a:t>Styrke ferdigheter i å jobbe og lære digitalt  </a:t>
            </a:r>
          </a:p>
          <a:p>
            <a:pPr lvl="1"/>
            <a:r>
              <a:rPr lang="nb-NO" sz="2600" dirty="0"/>
              <a:t>Utvikling og bruk av digitale løsninger for opplæring av lærlinger  </a:t>
            </a:r>
          </a:p>
          <a:p>
            <a:pPr lvl="1"/>
            <a:r>
              <a:rPr lang="nb-NO" sz="2600" dirty="0"/>
              <a:t>Datasikkerhet  </a:t>
            </a:r>
          </a:p>
          <a:p>
            <a:pPr lvl="1"/>
            <a:r>
              <a:rPr lang="nb-NO" sz="2600" dirty="0"/>
              <a:t>Endring til nye produkter, tjenester eller markeder   </a:t>
            </a:r>
          </a:p>
          <a:p>
            <a:pPr lvl="1"/>
            <a:r>
              <a:rPr lang="nb-NO" sz="2600" dirty="0"/>
              <a:t>Gi arbeidstakere norskopplæring </a:t>
            </a:r>
          </a:p>
          <a:p>
            <a:pPr marL="457200" lvl="1" indent="0">
              <a:buNone/>
            </a:pPr>
            <a:endParaRPr lang="nb-NO" sz="3600" dirty="0"/>
          </a:p>
          <a:p>
            <a:r>
              <a:rPr lang="nb-NO" sz="3600" dirty="0"/>
              <a:t>Søknadsfrist 1. mars 2021</a:t>
            </a:r>
          </a:p>
        </p:txBody>
      </p:sp>
    </p:spTree>
    <p:extLst>
      <p:ext uri="{BB962C8B-B14F-4D97-AF65-F5344CB8AC3E}">
        <p14:creationId xmlns:p14="http://schemas.microsoft.com/office/powerpoint/2010/main" val="1092715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7CC9269-4616-4B0D-AB18-54946CB82AA7}"/>
              </a:ext>
            </a:extLst>
          </p:cNvPr>
          <p:cNvSpPr>
            <a:spLocks noGrp="1"/>
          </p:cNvSpPr>
          <p:nvPr>
            <p:ph type="title"/>
          </p:nvPr>
        </p:nvSpPr>
        <p:spPr/>
        <p:txBody>
          <a:bodyPr>
            <a:normAutofit fontScale="90000"/>
          </a:bodyPr>
          <a:lstStyle/>
          <a:p>
            <a:r>
              <a:rPr lang="nb-NO" dirty="0"/>
              <a:t>Støtte fra Viken </a:t>
            </a:r>
            <a:r>
              <a:rPr lang="nb-NO" dirty="0" err="1"/>
              <a:t>fk</a:t>
            </a:r>
            <a:r>
              <a:rPr lang="nb-NO" dirty="0"/>
              <a:t> til enkeltprosjekter i Follo (2020)</a:t>
            </a:r>
            <a:br>
              <a:rPr lang="nb-NO" sz="1800" dirty="0">
                <a:effectLst/>
                <a:latin typeface="Calibri Light" panose="020F0302020204030204" pitchFamily="34" charset="0"/>
                <a:ea typeface="Calibri Light" panose="020F0302020204030204" pitchFamily="34" charset="0"/>
                <a:cs typeface="Times New Roman" panose="02020603050405020304" pitchFamily="18" charset="0"/>
              </a:rPr>
            </a:br>
            <a:endParaRPr lang="nb-NO" dirty="0"/>
          </a:p>
        </p:txBody>
      </p:sp>
      <p:sp>
        <p:nvSpPr>
          <p:cNvPr id="3" name="Plassholder for innhold 2">
            <a:extLst>
              <a:ext uri="{FF2B5EF4-FFF2-40B4-BE49-F238E27FC236}">
                <a16:creationId xmlns:a16="http://schemas.microsoft.com/office/drawing/2014/main" id="{3221F09C-BB66-4474-B502-4B6BAEA3BEAF}"/>
              </a:ext>
            </a:extLst>
          </p:cNvPr>
          <p:cNvSpPr>
            <a:spLocks noGrp="1"/>
          </p:cNvSpPr>
          <p:nvPr>
            <p:ph idx="1"/>
          </p:nvPr>
        </p:nvSpPr>
        <p:spPr>
          <a:xfrm>
            <a:off x="838200" y="1690688"/>
            <a:ext cx="10515600" cy="3903777"/>
          </a:xfrm>
        </p:spPr>
        <p:txBody>
          <a:bodyPr>
            <a:normAutofit/>
          </a:bodyPr>
          <a:lstStyle/>
          <a:p>
            <a:pPr marL="342900" lvl="0" indent="-342900">
              <a:lnSpc>
                <a:spcPct val="107000"/>
              </a:lnSpc>
              <a:buFont typeface="Symbol" panose="05050102010706020507" pitchFamily="18" charset="2"/>
              <a:buChar char=""/>
            </a:pPr>
            <a:r>
              <a:rPr lang="nb-NO" sz="2400" b="1" dirty="0">
                <a:effectLst/>
                <a:latin typeface="Calibri Light" panose="020F0302020204030204" pitchFamily="34" charset="0"/>
                <a:ea typeface="Calibri Light" panose="020F0302020204030204" pitchFamily="34" charset="0"/>
                <a:cs typeface="Times New Roman" panose="02020603050405020304" pitchFamily="18" charset="0"/>
              </a:rPr>
              <a:t>I 2020 støttet Viken fylkeskommune også flere utviklingsprosjekter innenfor næringsområdet med til sammen 1,6 mill. kroner:</a:t>
            </a:r>
            <a:endParaRPr lang="nb-NO" sz="2400" dirty="0">
              <a:effectLst/>
              <a:latin typeface="Calibri Light" panose="020F0302020204030204" pitchFamily="34" charset="0"/>
              <a:ea typeface="Calibri Light" panose="020F0302020204030204" pitchFamily="34" charset="0"/>
              <a:cs typeface="Times New Roman" panose="02020603050405020304" pitchFamily="18" charset="0"/>
            </a:endParaRPr>
          </a:p>
          <a:p>
            <a:pPr marL="742950" lvl="1" indent="-285750">
              <a:lnSpc>
                <a:spcPct val="107000"/>
              </a:lnSpc>
              <a:buFont typeface="Courier New" panose="02070309020205020404" pitchFamily="49" charset="0"/>
              <a:buChar char="o"/>
            </a:pPr>
            <a:r>
              <a:rPr lang="nb-NO" dirty="0">
                <a:effectLst/>
                <a:latin typeface="Calibri Light" panose="020F0302020204030204" pitchFamily="34" charset="0"/>
                <a:ea typeface="Calibri Light" panose="020F0302020204030204" pitchFamily="34" charset="0"/>
                <a:cs typeface="Times New Roman" panose="02020603050405020304" pitchFamily="18" charset="0"/>
              </a:rPr>
              <a:t>Nesoddparken: Mentorprogram for kulturnæringer		300 000</a:t>
            </a:r>
          </a:p>
          <a:p>
            <a:pPr marL="742950" lvl="1" indent="-285750">
              <a:lnSpc>
                <a:spcPct val="107000"/>
              </a:lnSpc>
              <a:buFont typeface="Courier New" panose="02070309020205020404" pitchFamily="49" charset="0"/>
              <a:buChar char="o"/>
            </a:pPr>
            <a:r>
              <a:rPr lang="nb-NO" dirty="0">
                <a:effectLst/>
                <a:latin typeface="Calibri Light" panose="020F0302020204030204" pitchFamily="34" charset="0"/>
                <a:ea typeface="Calibri Light" panose="020F0302020204030204" pitchFamily="34" charset="0"/>
                <a:cs typeface="Times New Roman" panose="02020603050405020304" pitchFamily="18" charset="0"/>
              </a:rPr>
              <a:t>NMBU: Studenter til næringslivet				350 000</a:t>
            </a:r>
          </a:p>
          <a:p>
            <a:pPr marL="742950" lvl="1" indent="-285750">
              <a:lnSpc>
                <a:spcPct val="107000"/>
              </a:lnSpc>
              <a:buFont typeface="Courier New" panose="02070309020205020404" pitchFamily="49" charset="0"/>
              <a:buChar char="o"/>
            </a:pPr>
            <a:r>
              <a:rPr lang="nb-NO" dirty="0" err="1">
                <a:effectLst/>
                <a:latin typeface="Calibri Light" panose="020F0302020204030204" pitchFamily="34" charset="0"/>
                <a:ea typeface="Calibri Light" panose="020F0302020204030204" pitchFamily="34" charset="0"/>
                <a:cs typeface="Times New Roman" panose="02020603050405020304" pitchFamily="18" charset="0"/>
              </a:rPr>
              <a:t>Nofima</a:t>
            </a:r>
            <a:r>
              <a:rPr lang="nb-NO" dirty="0">
                <a:effectLst/>
                <a:latin typeface="Calibri Light" panose="020F0302020204030204" pitchFamily="34" charset="0"/>
                <a:ea typeface="Calibri Light" panose="020F0302020204030204" pitchFamily="34" charset="0"/>
                <a:cs typeface="Times New Roman" panose="02020603050405020304" pitchFamily="18" charset="0"/>
              </a:rPr>
              <a:t>: </a:t>
            </a:r>
            <a:r>
              <a:rPr lang="nb-NO" dirty="0" err="1">
                <a:effectLst/>
                <a:latin typeface="Calibri Light" panose="020F0302020204030204" pitchFamily="34" charset="0"/>
                <a:ea typeface="Calibri Light" panose="020F0302020204030204" pitchFamily="34" charset="0"/>
                <a:cs typeface="Times New Roman" panose="02020603050405020304" pitchFamily="18" charset="0"/>
              </a:rPr>
              <a:t>Smartpack</a:t>
            </a:r>
            <a:r>
              <a:rPr lang="nb-NO" dirty="0">
                <a:effectLst/>
                <a:latin typeface="Calibri Light" panose="020F0302020204030204" pitchFamily="34" charset="0"/>
                <a:ea typeface="Calibri Light" panose="020F0302020204030204" pitchFamily="34" charset="0"/>
                <a:cs typeface="Times New Roman" panose="02020603050405020304" pitchFamily="18" charset="0"/>
              </a:rPr>
              <a:t> næringsklynge				350 000</a:t>
            </a:r>
          </a:p>
          <a:p>
            <a:pPr marL="742950" lvl="1" indent="-285750">
              <a:lnSpc>
                <a:spcPct val="107000"/>
              </a:lnSpc>
              <a:buFont typeface="Courier New" panose="02070309020205020404" pitchFamily="49" charset="0"/>
              <a:buChar char="o"/>
            </a:pPr>
            <a:r>
              <a:rPr lang="nb-NO" dirty="0" err="1">
                <a:effectLst/>
                <a:latin typeface="Calibri Light" panose="020F0302020204030204" pitchFamily="34" charset="0"/>
                <a:ea typeface="Calibri Light" panose="020F0302020204030204" pitchFamily="34" charset="0"/>
                <a:cs typeface="Times New Roman" panose="02020603050405020304" pitchFamily="18" charset="0"/>
              </a:rPr>
              <a:t>Nofima</a:t>
            </a:r>
            <a:r>
              <a:rPr lang="nb-NO" dirty="0">
                <a:effectLst/>
                <a:latin typeface="Calibri Light" panose="020F0302020204030204" pitchFamily="34" charset="0"/>
                <a:ea typeface="Calibri Light" panose="020F0302020204030204" pitchFamily="34" charset="0"/>
                <a:cs typeface="Times New Roman" panose="02020603050405020304" pitchFamily="18" charset="0"/>
              </a:rPr>
              <a:t>: Konkurransedyktig fremtidsmat			350 000</a:t>
            </a:r>
          </a:p>
          <a:p>
            <a:pPr marL="742950" lvl="1" indent="-285750">
              <a:lnSpc>
                <a:spcPct val="107000"/>
              </a:lnSpc>
              <a:spcAft>
                <a:spcPts val="800"/>
              </a:spcAft>
              <a:buFont typeface="Courier New" panose="02070309020205020404" pitchFamily="49" charset="0"/>
              <a:buChar char="o"/>
            </a:pPr>
            <a:r>
              <a:rPr lang="nb-NO" dirty="0">
                <a:effectLst/>
                <a:latin typeface="Calibri Light" panose="020F0302020204030204" pitchFamily="34" charset="0"/>
                <a:ea typeface="Calibri Light" panose="020F0302020204030204" pitchFamily="34" charset="0"/>
                <a:cs typeface="Times New Roman" panose="02020603050405020304" pitchFamily="18" charset="0"/>
              </a:rPr>
              <a:t>Bio4Fuels							250 000</a:t>
            </a:r>
          </a:p>
        </p:txBody>
      </p:sp>
    </p:spTree>
    <p:extLst>
      <p:ext uri="{BB962C8B-B14F-4D97-AF65-F5344CB8AC3E}">
        <p14:creationId xmlns:p14="http://schemas.microsoft.com/office/powerpoint/2010/main" val="592171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7CC9269-4616-4B0D-AB18-54946CB82AA7}"/>
              </a:ext>
            </a:extLst>
          </p:cNvPr>
          <p:cNvSpPr>
            <a:spLocks noGrp="1"/>
          </p:cNvSpPr>
          <p:nvPr>
            <p:ph type="title"/>
          </p:nvPr>
        </p:nvSpPr>
        <p:spPr/>
        <p:txBody>
          <a:bodyPr/>
          <a:lstStyle/>
          <a:p>
            <a:r>
              <a:rPr lang="nb-NO" dirty="0"/>
              <a:t>Regionale planprosesser i Viken</a:t>
            </a:r>
          </a:p>
        </p:txBody>
      </p:sp>
      <p:sp>
        <p:nvSpPr>
          <p:cNvPr id="3" name="Plassholder for innhold 2">
            <a:extLst>
              <a:ext uri="{FF2B5EF4-FFF2-40B4-BE49-F238E27FC236}">
                <a16:creationId xmlns:a16="http://schemas.microsoft.com/office/drawing/2014/main" id="{3221F09C-BB66-4474-B502-4B6BAEA3BEAF}"/>
              </a:ext>
            </a:extLst>
          </p:cNvPr>
          <p:cNvSpPr>
            <a:spLocks noGrp="1"/>
          </p:cNvSpPr>
          <p:nvPr>
            <p:ph idx="1"/>
          </p:nvPr>
        </p:nvSpPr>
        <p:spPr/>
        <p:txBody>
          <a:bodyPr>
            <a:normAutofit fontScale="92500" lnSpcReduction="10000"/>
          </a:bodyPr>
          <a:lstStyle/>
          <a:p>
            <a:r>
              <a:rPr lang="nb-NO" sz="2400" dirty="0">
                <a:ea typeface="+mn-lt"/>
                <a:cs typeface="+mn-lt"/>
              </a:rPr>
              <a:t>Den regionale planstrategien ble vedtatt 18. desember 2020</a:t>
            </a:r>
          </a:p>
          <a:p>
            <a:pPr marL="0" indent="0">
              <a:buNone/>
            </a:pPr>
            <a:endParaRPr lang="nb-NO" sz="2400" dirty="0">
              <a:ea typeface="+mn-lt"/>
              <a:cs typeface="+mn-lt"/>
            </a:endParaRPr>
          </a:p>
          <a:p>
            <a:r>
              <a:rPr lang="nb-NO" sz="2400" dirty="0"/>
              <a:t>Vi skal nå sammen lag tre nye regionale planer:</a:t>
            </a:r>
          </a:p>
          <a:p>
            <a:pPr lvl="1">
              <a:buFont typeface="Arial" panose="020B0604020202020204" pitchFamily="34" charset="0"/>
              <a:buChar char="•"/>
            </a:pPr>
            <a:r>
              <a:rPr lang="nb-NO" sz="1800" dirty="0"/>
              <a:t>Regional plan for økt livskvalitet, deltakelse og likeverd  </a:t>
            </a:r>
          </a:p>
          <a:p>
            <a:pPr lvl="1">
              <a:buFont typeface="Arial" panose="020B0604020202020204" pitchFamily="34" charset="0"/>
              <a:buChar char="•"/>
            </a:pPr>
            <a:r>
              <a:rPr lang="nb-NO" sz="1800" dirty="0"/>
              <a:t>Regional plan for kompetanse og verdiskaping</a:t>
            </a:r>
          </a:p>
          <a:p>
            <a:pPr lvl="1">
              <a:buFont typeface="Arial" panose="020B0604020202020204" pitchFamily="34" charset="0"/>
              <a:buChar char="•"/>
            </a:pPr>
            <a:r>
              <a:rPr lang="nb-NO" sz="1800" dirty="0"/>
              <a:t>Regional plan for areal og mobilitet</a:t>
            </a:r>
          </a:p>
          <a:p>
            <a:pPr lvl="1">
              <a:buFont typeface="Arial" panose="020B0604020202020204" pitchFamily="34" charset="0"/>
              <a:buChar char="•"/>
            </a:pPr>
            <a:endParaRPr lang="nb-NO" sz="1800" dirty="0"/>
          </a:p>
          <a:p>
            <a:r>
              <a:rPr lang="nb-NO" sz="2400" dirty="0">
                <a:ea typeface="+mn-lt"/>
                <a:cs typeface="+mn-lt"/>
              </a:rPr>
              <a:t>Disse tverrfaglige temaene skal ivaretas i de regionale planene:</a:t>
            </a:r>
          </a:p>
          <a:p>
            <a:pPr lvl="1">
              <a:buFont typeface="Arial" panose="020B0604020202020204" pitchFamily="34" charset="0"/>
              <a:buChar char="•"/>
            </a:pPr>
            <a:r>
              <a:rPr lang="nb-NO" sz="1800" dirty="0"/>
              <a:t>Klima og miljø</a:t>
            </a:r>
          </a:p>
          <a:p>
            <a:pPr lvl="1">
              <a:buFont typeface="Arial" panose="020B0604020202020204" pitchFamily="34" charset="0"/>
              <a:buChar char="•"/>
            </a:pPr>
            <a:r>
              <a:rPr lang="nb-NO" sz="1800" dirty="0"/>
              <a:t>Folkehelse </a:t>
            </a:r>
          </a:p>
          <a:p>
            <a:pPr lvl="1">
              <a:buFont typeface="Arial" panose="020B0604020202020204" pitchFamily="34" charset="0"/>
              <a:buChar char="•"/>
            </a:pPr>
            <a:r>
              <a:rPr lang="nb-NO" sz="1800" dirty="0"/>
              <a:t>Samarbeid</a:t>
            </a:r>
            <a:br>
              <a:rPr lang="nb-NO" sz="2400" dirty="0">
                <a:ea typeface="+mn-lt"/>
                <a:cs typeface="+mn-lt"/>
              </a:rPr>
            </a:br>
            <a:endParaRPr lang="nb-NO" dirty="0">
              <a:ea typeface="+mn-lt"/>
              <a:cs typeface="+mn-lt"/>
            </a:endParaRPr>
          </a:p>
        </p:txBody>
      </p:sp>
    </p:spTree>
    <p:extLst>
      <p:ext uri="{BB962C8B-B14F-4D97-AF65-F5344CB8AC3E}">
        <p14:creationId xmlns:p14="http://schemas.microsoft.com/office/powerpoint/2010/main" val="728392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lassholder for innhold 4">
            <a:extLst>
              <a:ext uri="{FF2B5EF4-FFF2-40B4-BE49-F238E27FC236}">
                <a16:creationId xmlns:a16="http://schemas.microsoft.com/office/drawing/2014/main" id="{43A93D67-C393-4A1D-8F4E-821D6D6FFB50}"/>
              </a:ext>
            </a:extLst>
          </p:cNvPr>
          <p:cNvPicPr>
            <a:picLocks noGrp="1" noChangeAspect="1"/>
          </p:cNvPicPr>
          <p:nvPr>
            <p:ph idx="1"/>
          </p:nvPr>
        </p:nvPicPr>
        <p:blipFill>
          <a:blip r:embed="rId3"/>
          <a:stretch>
            <a:fillRect/>
          </a:stretch>
        </p:blipFill>
        <p:spPr>
          <a:xfrm>
            <a:off x="1115377" y="2488674"/>
            <a:ext cx="1650814" cy="2336347"/>
          </a:xfrm>
        </p:spPr>
      </p:pic>
      <p:cxnSp>
        <p:nvCxnSpPr>
          <p:cNvPr id="7" name="Rett pilkobling 6">
            <a:extLst>
              <a:ext uri="{FF2B5EF4-FFF2-40B4-BE49-F238E27FC236}">
                <a16:creationId xmlns:a16="http://schemas.microsoft.com/office/drawing/2014/main" id="{AF73D808-7429-43A8-9CCC-F5BD79ADEDDA}"/>
              </a:ext>
            </a:extLst>
          </p:cNvPr>
          <p:cNvCxnSpPr>
            <a:cxnSpLocks/>
          </p:cNvCxnSpPr>
          <p:nvPr/>
        </p:nvCxnSpPr>
        <p:spPr>
          <a:xfrm>
            <a:off x="3389586" y="3656847"/>
            <a:ext cx="63817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Rektangel 7">
            <a:extLst>
              <a:ext uri="{FF2B5EF4-FFF2-40B4-BE49-F238E27FC236}">
                <a16:creationId xmlns:a16="http://schemas.microsoft.com/office/drawing/2014/main" id="{1EDB8A3E-3677-4FA7-A753-643C34430D18}"/>
              </a:ext>
            </a:extLst>
          </p:cNvPr>
          <p:cNvSpPr/>
          <p:nvPr/>
        </p:nvSpPr>
        <p:spPr>
          <a:xfrm>
            <a:off x="4371975" y="2488661"/>
            <a:ext cx="1581150" cy="233634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b="1"/>
              <a:t>PLAN-PROGRAM</a:t>
            </a:r>
          </a:p>
        </p:txBody>
      </p:sp>
      <p:sp>
        <p:nvSpPr>
          <p:cNvPr id="9" name="Rektangel 8">
            <a:extLst>
              <a:ext uri="{FF2B5EF4-FFF2-40B4-BE49-F238E27FC236}">
                <a16:creationId xmlns:a16="http://schemas.microsoft.com/office/drawing/2014/main" id="{937EA4FD-0D36-461E-8C9C-FDBAEE200EFD}"/>
              </a:ext>
            </a:extLst>
          </p:cNvPr>
          <p:cNvSpPr/>
          <p:nvPr/>
        </p:nvSpPr>
        <p:spPr>
          <a:xfrm>
            <a:off x="7503730" y="1762205"/>
            <a:ext cx="971550" cy="123763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nb-NO"/>
          </a:p>
        </p:txBody>
      </p:sp>
      <p:sp>
        <p:nvSpPr>
          <p:cNvPr id="10" name="Rektangel 9">
            <a:extLst>
              <a:ext uri="{FF2B5EF4-FFF2-40B4-BE49-F238E27FC236}">
                <a16:creationId xmlns:a16="http://schemas.microsoft.com/office/drawing/2014/main" id="{53C38CC7-4850-4E8B-8D7C-B23E195CD07F}"/>
              </a:ext>
            </a:extLst>
          </p:cNvPr>
          <p:cNvSpPr/>
          <p:nvPr/>
        </p:nvSpPr>
        <p:spPr>
          <a:xfrm>
            <a:off x="7503730" y="3308931"/>
            <a:ext cx="971550" cy="131511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nb-NO"/>
          </a:p>
        </p:txBody>
      </p:sp>
      <p:sp>
        <p:nvSpPr>
          <p:cNvPr id="11" name="Rektangel 10">
            <a:extLst>
              <a:ext uri="{FF2B5EF4-FFF2-40B4-BE49-F238E27FC236}">
                <a16:creationId xmlns:a16="http://schemas.microsoft.com/office/drawing/2014/main" id="{15E90901-B267-49E2-B9C5-1A0AB9EB2C19}"/>
              </a:ext>
            </a:extLst>
          </p:cNvPr>
          <p:cNvSpPr/>
          <p:nvPr/>
        </p:nvSpPr>
        <p:spPr>
          <a:xfrm>
            <a:off x="7503730" y="4983422"/>
            <a:ext cx="971550" cy="1315099"/>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nb-NO"/>
          </a:p>
        </p:txBody>
      </p:sp>
      <p:sp>
        <p:nvSpPr>
          <p:cNvPr id="22" name="TekstSylinder 21">
            <a:extLst>
              <a:ext uri="{FF2B5EF4-FFF2-40B4-BE49-F238E27FC236}">
                <a16:creationId xmlns:a16="http://schemas.microsoft.com/office/drawing/2014/main" id="{ECA1CCB1-23DC-4233-B6FE-B1DB8C245C11}"/>
              </a:ext>
            </a:extLst>
          </p:cNvPr>
          <p:cNvSpPr txBox="1"/>
          <p:nvPr/>
        </p:nvSpPr>
        <p:spPr>
          <a:xfrm>
            <a:off x="7548181" y="1858797"/>
            <a:ext cx="889001" cy="1015663"/>
          </a:xfrm>
          <a:prstGeom prst="rect">
            <a:avLst/>
          </a:prstGeom>
          <a:noFill/>
        </p:spPr>
        <p:txBody>
          <a:bodyPr wrap="square" rtlCol="0">
            <a:spAutoFit/>
          </a:bodyPr>
          <a:lstStyle/>
          <a:p>
            <a:r>
              <a:rPr lang="nb-NO" sz="1200" b="1">
                <a:solidFill>
                  <a:schemeClr val="bg1"/>
                </a:solidFill>
              </a:rPr>
              <a:t>Regional plan for økt livskvalitet, deltakelse og likeverd</a:t>
            </a:r>
          </a:p>
        </p:txBody>
      </p:sp>
      <p:sp>
        <p:nvSpPr>
          <p:cNvPr id="23" name="TekstSylinder 22">
            <a:extLst>
              <a:ext uri="{FF2B5EF4-FFF2-40B4-BE49-F238E27FC236}">
                <a16:creationId xmlns:a16="http://schemas.microsoft.com/office/drawing/2014/main" id="{35622AB7-4733-49BA-9767-5BC094B4144F}"/>
              </a:ext>
            </a:extLst>
          </p:cNvPr>
          <p:cNvSpPr txBox="1"/>
          <p:nvPr/>
        </p:nvSpPr>
        <p:spPr>
          <a:xfrm>
            <a:off x="7521657" y="3458655"/>
            <a:ext cx="988547" cy="1015663"/>
          </a:xfrm>
          <a:prstGeom prst="rect">
            <a:avLst/>
          </a:prstGeom>
          <a:noFill/>
        </p:spPr>
        <p:txBody>
          <a:bodyPr wrap="square" rtlCol="0">
            <a:spAutoFit/>
          </a:bodyPr>
          <a:lstStyle/>
          <a:p>
            <a:r>
              <a:rPr lang="nb-NO" sz="1200" b="1">
                <a:solidFill>
                  <a:schemeClr val="bg1"/>
                </a:solidFill>
              </a:rPr>
              <a:t>Regional plan for kompetanse og verdiskaping</a:t>
            </a:r>
          </a:p>
        </p:txBody>
      </p:sp>
      <p:sp>
        <p:nvSpPr>
          <p:cNvPr id="24" name="TekstSylinder 23">
            <a:extLst>
              <a:ext uri="{FF2B5EF4-FFF2-40B4-BE49-F238E27FC236}">
                <a16:creationId xmlns:a16="http://schemas.microsoft.com/office/drawing/2014/main" id="{6653A897-B322-4DF0-8FC0-CD70481ADF87}"/>
              </a:ext>
            </a:extLst>
          </p:cNvPr>
          <p:cNvSpPr txBox="1"/>
          <p:nvPr/>
        </p:nvSpPr>
        <p:spPr>
          <a:xfrm>
            <a:off x="7548181" y="5206358"/>
            <a:ext cx="889001" cy="830997"/>
          </a:xfrm>
          <a:prstGeom prst="rect">
            <a:avLst/>
          </a:prstGeom>
          <a:noFill/>
        </p:spPr>
        <p:txBody>
          <a:bodyPr wrap="square" rtlCol="0">
            <a:spAutoFit/>
          </a:bodyPr>
          <a:lstStyle/>
          <a:p>
            <a:r>
              <a:rPr lang="nb-NO" sz="1200" b="1">
                <a:solidFill>
                  <a:schemeClr val="bg1"/>
                </a:solidFill>
              </a:rPr>
              <a:t>Regional plan for areal og mobilitet</a:t>
            </a:r>
          </a:p>
        </p:txBody>
      </p:sp>
      <p:sp>
        <p:nvSpPr>
          <p:cNvPr id="27" name="Rektangel: avrundede hjørner 26">
            <a:extLst>
              <a:ext uri="{FF2B5EF4-FFF2-40B4-BE49-F238E27FC236}">
                <a16:creationId xmlns:a16="http://schemas.microsoft.com/office/drawing/2014/main" id="{32734812-CFFA-490F-8BDF-F9B574E6DA6B}"/>
              </a:ext>
            </a:extLst>
          </p:cNvPr>
          <p:cNvSpPr/>
          <p:nvPr/>
        </p:nvSpPr>
        <p:spPr>
          <a:xfrm>
            <a:off x="9494455" y="2035167"/>
            <a:ext cx="1660526" cy="453494"/>
          </a:xfrm>
          <a:prstGeom prst="roundRect">
            <a:avLst/>
          </a:prstGeom>
          <a:ln w="28575">
            <a:prstDash val="sysDot"/>
          </a:ln>
        </p:spPr>
        <p:style>
          <a:lnRef idx="1">
            <a:schemeClr val="accent1"/>
          </a:lnRef>
          <a:fillRef idx="2">
            <a:schemeClr val="accent1"/>
          </a:fillRef>
          <a:effectRef idx="1">
            <a:schemeClr val="accent1"/>
          </a:effectRef>
          <a:fontRef idx="minor">
            <a:schemeClr val="dk1"/>
          </a:fontRef>
        </p:style>
        <p:txBody>
          <a:bodyPr rtlCol="0" anchor="ctr"/>
          <a:lstStyle/>
          <a:p>
            <a:pPr algn="ctr"/>
            <a:r>
              <a:rPr lang="nb-NO" sz="1400"/>
              <a:t>Handlingsprogram</a:t>
            </a:r>
          </a:p>
        </p:txBody>
      </p:sp>
      <p:sp>
        <p:nvSpPr>
          <p:cNvPr id="36" name="TekstSylinder 35">
            <a:extLst>
              <a:ext uri="{FF2B5EF4-FFF2-40B4-BE49-F238E27FC236}">
                <a16:creationId xmlns:a16="http://schemas.microsoft.com/office/drawing/2014/main" id="{1BCF1E39-F085-4EE2-9DE5-E32811CC35A8}"/>
              </a:ext>
            </a:extLst>
          </p:cNvPr>
          <p:cNvSpPr txBox="1"/>
          <p:nvPr/>
        </p:nvSpPr>
        <p:spPr>
          <a:xfrm>
            <a:off x="4162425" y="5133068"/>
            <a:ext cx="1790700" cy="646331"/>
          </a:xfrm>
          <a:prstGeom prst="rect">
            <a:avLst/>
          </a:prstGeom>
          <a:noFill/>
        </p:spPr>
        <p:txBody>
          <a:bodyPr wrap="square" rtlCol="0">
            <a:spAutoFit/>
          </a:bodyPr>
          <a:lstStyle/>
          <a:p>
            <a:br>
              <a:rPr lang="nb-NO"/>
            </a:br>
            <a:endParaRPr lang="nb-NO"/>
          </a:p>
        </p:txBody>
      </p:sp>
      <p:cxnSp>
        <p:nvCxnSpPr>
          <p:cNvPr id="3" name="Rett pilkobling 2">
            <a:extLst>
              <a:ext uri="{FF2B5EF4-FFF2-40B4-BE49-F238E27FC236}">
                <a16:creationId xmlns:a16="http://schemas.microsoft.com/office/drawing/2014/main" id="{85EDDBCA-2FDA-456A-996F-8D363358C548}"/>
              </a:ext>
            </a:extLst>
          </p:cNvPr>
          <p:cNvCxnSpPr/>
          <p:nvPr/>
        </p:nvCxnSpPr>
        <p:spPr>
          <a:xfrm>
            <a:off x="6446456" y="3708359"/>
            <a:ext cx="97155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Rett pilkobling 24">
            <a:extLst>
              <a:ext uri="{FF2B5EF4-FFF2-40B4-BE49-F238E27FC236}">
                <a16:creationId xmlns:a16="http://schemas.microsoft.com/office/drawing/2014/main" id="{CA1009A8-5021-4985-A667-FDE51A889CF5}"/>
              </a:ext>
            </a:extLst>
          </p:cNvPr>
          <p:cNvCxnSpPr>
            <a:cxnSpLocks/>
          </p:cNvCxnSpPr>
          <p:nvPr/>
        </p:nvCxnSpPr>
        <p:spPr>
          <a:xfrm>
            <a:off x="8646731" y="2305567"/>
            <a:ext cx="63817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Rett pilkobling 25">
            <a:extLst>
              <a:ext uri="{FF2B5EF4-FFF2-40B4-BE49-F238E27FC236}">
                <a16:creationId xmlns:a16="http://schemas.microsoft.com/office/drawing/2014/main" id="{D5FE41E8-9ABB-456B-9BE9-E67F0F029A7B}"/>
              </a:ext>
            </a:extLst>
          </p:cNvPr>
          <p:cNvCxnSpPr>
            <a:cxnSpLocks/>
          </p:cNvCxnSpPr>
          <p:nvPr/>
        </p:nvCxnSpPr>
        <p:spPr>
          <a:xfrm>
            <a:off x="8745211" y="5701296"/>
            <a:ext cx="63817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Rett pilkobling 29">
            <a:extLst>
              <a:ext uri="{FF2B5EF4-FFF2-40B4-BE49-F238E27FC236}">
                <a16:creationId xmlns:a16="http://schemas.microsoft.com/office/drawing/2014/main" id="{61CF0A28-F21C-41A9-AA81-C6F251784913}"/>
              </a:ext>
            </a:extLst>
          </p:cNvPr>
          <p:cNvCxnSpPr>
            <a:cxnSpLocks/>
          </p:cNvCxnSpPr>
          <p:nvPr/>
        </p:nvCxnSpPr>
        <p:spPr>
          <a:xfrm flipV="1">
            <a:off x="6379781" y="2598528"/>
            <a:ext cx="863600" cy="3342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Rett pilkobling 31">
            <a:extLst>
              <a:ext uri="{FF2B5EF4-FFF2-40B4-BE49-F238E27FC236}">
                <a16:creationId xmlns:a16="http://schemas.microsoft.com/office/drawing/2014/main" id="{2643F21D-6977-4673-9397-21C960D1607C}"/>
              </a:ext>
            </a:extLst>
          </p:cNvPr>
          <p:cNvCxnSpPr>
            <a:cxnSpLocks/>
          </p:cNvCxnSpPr>
          <p:nvPr/>
        </p:nvCxnSpPr>
        <p:spPr>
          <a:xfrm>
            <a:off x="6446456" y="4477118"/>
            <a:ext cx="796925" cy="6004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Rett pilkobling 33">
            <a:extLst>
              <a:ext uri="{FF2B5EF4-FFF2-40B4-BE49-F238E27FC236}">
                <a16:creationId xmlns:a16="http://schemas.microsoft.com/office/drawing/2014/main" id="{6B66D3BE-698E-4546-A113-A05C3C64C197}"/>
              </a:ext>
            </a:extLst>
          </p:cNvPr>
          <p:cNvCxnSpPr>
            <a:cxnSpLocks/>
          </p:cNvCxnSpPr>
          <p:nvPr/>
        </p:nvCxnSpPr>
        <p:spPr>
          <a:xfrm>
            <a:off x="8646731" y="3863448"/>
            <a:ext cx="63817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Rektangel: avrundede hjørner 20">
            <a:extLst>
              <a:ext uri="{FF2B5EF4-FFF2-40B4-BE49-F238E27FC236}">
                <a16:creationId xmlns:a16="http://schemas.microsoft.com/office/drawing/2014/main" id="{6FD50FF0-099A-4825-B0D2-C6E5A243FA25}"/>
              </a:ext>
            </a:extLst>
          </p:cNvPr>
          <p:cNvSpPr/>
          <p:nvPr/>
        </p:nvSpPr>
        <p:spPr>
          <a:xfrm>
            <a:off x="9494455" y="3636701"/>
            <a:ext cx="1660526" cy="453494"/>
          </a:xfrm>
          <a:prstGeom prst="roundRect">
            <a:avLst/>
          </a:prstGeom>
          <a:ln w="28575">
            <a:prstDash val="sysDot"/>
          </a:ln>
        </p:spPr>
        <p:style>
          <a:lnRef idx="1">
            <a:schemeClr val="accent1"/>
          </a:lnRef>
          <a:fillRef idx="2">
            <a:schemeClr val="accent1"/>
          </a:fillRef>
          <a:effectRef idx="1">
            <a:schemeClr val="accent1"/>
          </a:effectRef>
          <a:fontRef idx="minor">
            <a:schemeClr val="dk1"/>
          </a:fontRef>
        </p:style>
        <p:txBody>
          <a:bodyPr rtlCol="0" anchor="ctr"/>
          <a:lstStyle/>
          <a:p>
            <a:pPr algn="ctr"/>
            <a:r>
              <a:rPr lang="nb-NO" sz="1400"/>
              <a:t>Handlingsprogram</a:t>
            </a:r>
          </a:p>
        </p:txBody>
      </p:sp>
      <p:sp>
        <p:nvSpPr>
          <p:cNvPr id="31" name="Rektangel: avrundede hjørner 30">
            <a:extLst>
              <a:ext uri="{FF2B5EF4-FFF2-40B4-BE49-F238E27FC236}">
                <a16:creationId xmlns:a16="http://schemas.microsoft.com/office/drawing/2014/main" id="{4A3579C6-2D20-4CDF-B8FE-37C9E7439C17}"/>
              </a:ext>
            </a:extLst>
          </p:cNvPr>
          <p:cNvSpPr/>
          <p:nvPr/>
        </p:nvSpPr>
        <p:spPr>
          <a:xfrm>
            <a:off x="9494455" y="5437187"/>
            <a:ext cx="1660526" cy="453494"/>
          </a:xfrm>
          <a:prstGeom prst="roundRect">
            <a:avLst/>
          </a:prstGeom>
          <a:ln w="28575">
            <a:prstDash val="sysDot"/>
          </a:ln>
        </p:spPr>
        <p:style>
          <a:lnRef idx="1">
            <a:schemeClr val="accent1"/>
          </a:lnRef>
          <a:fillRef idx="2">
            <a:schemeClr val="accent1"/>
          </a:fillRef>
          <a:effectRef idx="1">
            <a:schemeClr val="accent1"/>
          </a:effectRef>
          <a:fontRef idx="minor">
            <a:schemeClr val="dk1"/>
          </a:fontRef>
        </p:style>
        <p:txBody>
          <a:bodyPr rtlCol="0" anchor="ctr"/>
          <a:lstStyle/>
          <a:p>
            <a:pPr algn="ctr"/>
            <a:r>
              <a:rPr lang="nb-NO" sz="1400"/>
              <a:t>Handlingsprogram</a:t>
            </a:r>
          </a:p>
        </p:txBody>
      </p:sp>
      <p:sp>
        <p:nvSpPr>
          <p:cNvPr id="2" name="TekstSylinder 1">
            <a:extLst>
              <a:ext uri="{FF2B5EF4-FFF2-40B4-BE49-F238E27FC236}">
                <a16:creationId xmlns:a16="http://schemas.microsoft.com/office/drawing/2014/main" id="{215F1103-5BAA-4063-A221-F805275B7061}"/>
              </a:ext>
            </a:extLst>
          </p:cNvPr>
          <p:cNvSpPr txBox="1"/>
          <p:nvPr/>
        </p:nvSpPr>
        <p:spPr>
          <a:xfrm>
            <a:off x="881571" y="473385"/>
            <a:ext cx="6449395" cy="646331"/>
          </a:xfrm>
          <a:prstGeom prst="rect">
            <a:avLst/>
          </a:prstGeom>
          <a:noFill/>
        </p:spPr>
        <p:txBody>
          <a:bodyPr wrap="square" lIns="91440" tIns="45720" rIns="91440" bIns="45720" rtlCol="0" anchor="t">
            <a:spAutoFit/>
          </a:bodyPr>
          <a:lstStyle/>
          <a:p>
            <a:r>
              <a:rPr lang="nb-NO" sz="3600">
                <a:solidFill>
                  <a:schemeClr val="tx2"/>
                </a:solidFill>
              </a:rPr>
              <a:t>Vi starter med planprogrammet!</a:t>
            </a:r>
          </a:p>
        </p:txBody>
      </p:sp>
      <p:sp>
        <p:nvSpPr>
          <p:cNvPr id="28" name="TekstSylinder 27">
            <a:extLst>
              <a:ext uri="{FF2B5EF4-FFF2-40B4-BE49-F238E27FC236}">
                <a16:creationId xmlns:a16="http://schemas.microsoft.com/office/drawing/2014/main" id="{740E964E-28C3-4E6A-A1DB-04FFA954095C}"/>
              </a:ext>
            </a:extLst>
          </p:cNvPr>
          <p:cNvSpPr txBox="1"/>
          <p:nvPr/>
        </p:nvSpPr>
        <p:spPr>
          <a:xfrm>
            <a:off x="960399" y="1161675"/>
            <a:ext cx="5818774" cy="400110"/>
          </a:xfrm>
          <a:prstGeom prst="rect">
            <a:avLst/>
          </a:prstGeom>
          <a:noFill/>
          <a:ln>
            <a:noFill/>
          </a:ln>
        </p:spPr>
        <p:txBody>
          <a:bodyPr wrap="square" lIns="91440" tIns="45720" rIns="91440" bIns="45720" rtlCol="0" anchor="t">
            <a:spAutoFit/>
          </a:bodyPr>
          <a:lstStyle/>
          <a:p>
            <a:r>
              <a:rPr lang="nb-NO" sz="2000">
                <a:solidFill>
                  <a:schemeClr val="tx2"/>
                </a:solidFill>
              </a:rPr>
              <a:t>-</a:t>
            </a:r>
            <a:r>
              <a:rPr lang="nb-NO" sz="1600">
                <a:solidFill>
                  <a:schemeClr val="tx2"/>
                </a:solidFill>
              </a:rPr>
              <a:t>det lages ett felles planprogram</a:t>
            </a:r>
            <a:r>
              <a:rPr lang="nb-NO" sz="1600">
                <a:solidFill>
                  <a:schemeClr val="tx2"/>
                </a:solidFill>
                <a:cs typeface="Calibri Light"/>
              </a:rPr>
              <a:t> </a:t>
            </a:r>
            <a:r>
              <a:rPr lang="nb-NO" sz="1600">
                <a:solidFill>
                  <a:schemeClr val="tx2"/>
                </a:solidFill>
              </a:rPr>
              <a:t>for alle de tre planene</a:t>
            </a:r>
            <a:endParaRPr lang="nb-NO" sz="1600">
              <a:solidFill>
                <a:schemeClr val="tx2"/>
              </a:solidFill>
              <a:cs typeface="Calibri Light"/>
            </a:endParaRPr>
          </a:p>
        </p:txBody>
      </p:sp>
    </p:spTree>
    <p:extLst>
      <p:ext uri="{BB962C8B-B14F-4D97-AF65-F5344CB8AC3E}">
        <p14:creationId xmlns:p14="http://schemas.microsoft.com/office/powerpoint/2010/main" val="4526589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E11C89B-A8A9-44FD-B5EF-5DF49A68625D}"/>
              </a:ext>
            </a:extLst>
          </p:cNvPr>
          <p:cNvSpPr>
            <a:spLocks noGrp="1"/>
          </p:cNvSpPr>
          <p:nvPr>
            <p:ph type="title"/>
          </p:nvPr>
        </p:nvSpPr>
        <p:spPr>
          <a:xfrm>
            <a:off x="839788" y="-228600"/>
            <a:ext cx="5542724" cy="1600200"/>
          </a:xfrm>
        </p:spPr>
        <p:txBody>
          <a:bodyPr anchor="b">
            <a:normAutofit/>
          </a:bodyPr>
          <a:lstStyle/>
          <a:p>
            <a:r>
              <a:rPr lang="nb-NO" sz="4400"/>
              <a:t>Behandling og frister</a:t>
            </a:r>
          </a:p>
        </p:txBody>
      </p:sp>
      <p:pic>
        <p:nvPicPr>
          <p:cNvPr id="5" name="Bilde 4">
            <a:extLst>
              <a:ext uri="{FF2B5EF4-FFF2-40B4-BE49-F238E27FC236}">
                <a16:creationId xmlns:a16="http://schemas.microsoft.com/office/drawing/2014/main" id="{F4AA3166-9081-714A-9336-5A1EB2D153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35272" y="1662741"/>
            <a:ext cx="5432706" cy="4278258"/>
          </a:xfrm>
          <a:prstGeom prst="rect">
            <a:avLst/>
          </a:prstGeom>
          <a:noFill/>
        </p:spPr>
      </p:pic>
      <p:sp>
        <p:nvSpPr>
          <p:cNvPr id="3" name="Plassholder for innhold 2">
            <a:extLst>
              <a:ext uri="{FF2B5EF4-FFF2-40B4-BE49-F238E27FC236}">
                <a16:creationId xmlns:a16="http://schemas.microsoft.com/office/drawing/2014/main" id="{D50E8C3B-DB20-4675-9C41-BAEFC0F14D05}"/>
              </a:ext>
            </a:extLst>
          </p:cNvPr>
          <p:cNvSpPr>
            <a:spLocks noGrp="1"/>
          </p:cNvSpPr>
          <p:nvPr>
            <p:ph type="body" sz="half" idx="2"/>
          </p:nvPr>
        </p:nvSpPr>
        <p:spPr>
          <a:xfrm>
            <a:off x="934381" y="1662741"/>
            <a:ext cx="5448131" cy="3721183"/>
          </a:xfrm>
        </p:spPr>
        <p:txBody>
          <a:bodyPr vert="horz" lIns="91440" tIns="45720" rIns="91440" bIns="45720" rtlCol="0" anchor="t">
            <a:normAutofit/>
          </a:bodyPr>
          <a:lstStyle/>
          <a:p>
            <a:pPr marL="342900" indent="-342900">
              <a:buFont typeface="Arial" panose="020B0604020202020204" pitchFamily="34" charset="0"/>
              <a:buChar char="•"/>
            </a:pPr>
            <a:r>
              <a:rPr lang="nb-NO" sz="1900"/>
              <a:t>Fylkesrådet ønsker politisk behandling av </a:t>
            </a:r>
            <a:br>
              <a:rPr lang="nb-NO" sz="1900"/>
            </a:br>
            <a:r>
              <a:rPr lang="nb-NO" sz="1900"/>
              <a:t>planprogrammet i fylkestinget</a:t>
            </a:r>
          </a:p>
          <a:p>
            <a:pPr marL="342900" indent="-342900">
              <a:buFont typeface="Arial" panose="020B0604020202020204" pitchFamily="34" charset="0"/>
              <a:buChar char="•"/>
            </a:pPr>
            <a:r>
              <a:rPr lang="nb-NO" sz="1900"/>
              <a:t>Det betyr høring juni til september  </a:t>
            </a:r>
          </a:p>
          <a:p>
            <a:pPr marL="342900" indent="-342900">
              <a:buFont typeface="Arial" panose="020B0604020202020204" pitchFamily="34" charset="0"/>
              <a:buChar char="•"/>
            </a:pPr>
            <a:r>
              <a:rPr lang="nb-NO" sz="1900"/>
              <a:t>Kommunene kan forberede seg i god tid på hovedpunktene i planprogrammet:</a:t>
            </a:r>
            <a:br>
              <a:rPr lang="nb-NO" sz="1900"/>
            </a:br>
            <a:endParaRPr lang="nb-NO" sz="1900"/>
          </a:p>
          <a:p>
            <a:pPr marL="742950" lvl="1" indent="-285750">
              <a:buFont typeface="Wingdings" pitchFamily="2" charset="2"/>
              <a:buChar char="ü"/>
            </a:pPr>
            <a:r>
              <a:rPr lang="nb-NO"/>
              <a:t>F</a:t>
            </a:r>
            <a:r>
              <a:rPr lang="nb-NO">
                <a:effectLst/>
              </a:rPr>
              <a:t>ormålet med planarbeidet</a:t>
            </a:r>
            <a:r>
              <a:rPr lang="nb-NO"/>
              <a:t> </a:t>
            </a:r>
            <a:endParaRPr lang="nb-NO">
              <a:cs typeface="Calibri Light"/>
            </a:endParaRPr>
          </a:p>
          <a:p>
            <a:pPr marL="742950" lvl="1" indent="-285750">
              <a:buFont typeface="Wingdings" pitchFamily="2" charset="2"/>
              <a:buChar char="ü"/>
            </a:pPr>
            <a:r>
              <a:rPr lang="nb-NO">
                <a:effectLst/>
              </a:rPr>
              <a:t>Planprosessen for de regionale planene med frister og deltakere – framdriftsplan</a:t>
            </a:r>
            <a:r>
              <a:rPr lang="nb-NO"/>
              <a:t> </a:t>
            </a:r>
            <a:endParaRPr lang="nb-NO">
              <a:cs typeface="Calibri Light"/>
            </a:endParaRPr>
          </a:p>
          <a:p>
            <a:pPr marL="742950" lvl="1" indent="-285750">
              <a:buFont typeface="Wingdings" pitchFamily="2" charset="2"/>
              <a:buChar char="ü"/>
            </a:pPr>
            <a:r>
              <a:rPr lang="nb-NO"/>
              <a:t>O</a:t>
            </a:r>
            <a:r>
              <a:rPr lang="nb-NO">
                <a:effectLst/>
              </a:rPr>
              <a:t>pplegget for medvirkning</a:t>
            </a:r>
            <a:endParaRPr lang="nb-NO">
              <a:effectLst/>
              <a:cs typeface="Calibri Light"/>
            </a:endParaRPr>
          </a:p>
          <a:p>
            <a:pPr marL="742950" lvl="1" indent="-285750">
              <a:buFont typeface="Wingdings" pitchFamily="2" charset="2"/>
              <a:buChar char="ü"/>
            </a:pPr>
            <a:r>
              <a:rPr lang="nb-NO"/>
              <a:t>A</a:t>
            </a:r>
            <a:r>
              <a:rPr lang="nb-NO">
                <a:effectLst/>
              </a:rPr>
              <a:t>lternativer som vil bli vurdert</a:t>
            </a:r>
            <a:r>
              <a:rPr lang="nb-NO"/>
              <a:t> </a:t>
            </a:r>
            <a:endParaRPr lang="nb-NO">
              <a:cs typeface="Calibri Light"/>
            </a:endParaRPr>
          </a:p>
          <a:p>
            <a:pPr marL="742950" lvl="1" indent="-285750">
              <a:buFont typeface="Wingdings" pitchFamily="2" charset="2"/>
              <a:buChar char="ü"/>
            </a:pPr>
            <a:r>
              <a:rPr lang="nb-NO"/>
              <a:t>B</a:t>
            </a:r>
            <a:r>
              <a:rPr lang="nb-NO">
                <a:effectLst/>
              </a:rPr>
              <a:t>ehovet for utredninger</a:t>
            </a:r>
            <a:endParaRPr lang="nb-NO">
              <a:effectLst/>
              <a:cs typeface="Calibri Light"/>
            </a:endParaRPr>
          </a:p>
          <a:p>
            <a:endParaRPr lang="nb-NO" sz="1400"/>
          </a:p>
        </p:txBody>
      </p:sp>
    </p:spTree>
    <p:extLst>
      <p:ext uri="{BB962C8B-B14F-4D97-AF65-F5344CB8AC3E}">
        <p14:creationId xmlns:p14="http://schemas.microsoft.com/office/powerpoint/2010/main" val="9969290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7CC9269-4616-4B0D-AB18-54946CB82AA7}"/>
              </a:ext>
            </a:extLst>
          </p:cNvPr>
          <p:cNvSpPr>
            <a:spLocks noGrp="1"/>
          </p:cNvSpPr>
          <p:nvPr>
            <p:ph type="title"/>
          </p:nvPr>
        </p:nvSpPr>
        <p:spPr/>
        <p:txBody>
          <a:bodyPr/>
          <a:lstStyle/>
          <a:p>
            <a:r>
              <a:rPr lang="nb-NO" dirty="0"/>
              <a:t>Samarbeid med skolene i Follo</a:t>
            </a:r>
          </a:p>
        </p:txBody>
      </p:sp>
      <p:sp>
        <p:nvSpPr>
          <p:cNvPr id="3" name="Plassholder for innhold 2">
            <a:extLst>
              <a:ext uri="{FF2B5EF4-FFF2-40B4-BE49-F238E27FC236}">
                <a16:creationId xmlns:a16="http://schemas.microsoft.com/office/drawing/2014/main" id="{3221F09C-BB66-4474-B502-4B6BAEA3BEAF}"/>
              </a:ext>
            </a:extLst>
          </p:cNvPr>
          <p:cNvSpPr>
            <a:spLocks noGrp="1"/>
          </p:cNvSpPr>
          <p:nvPr>
            <p:ph idx="1"/>
          </p:nvPr>
        </p:nvSpPr>
        <p:spPr/>
        <p:txBody>
          <a:bodyPr>
            <a:normAutofit fontScale="92500"/>
          </a:bodyPr>
          <a:lstStyle/>
          <a:p>
            <a:pPr marL="457200"/>
            <a:r>
              <a:rPr lang="nb-NO" dirty="0"/>
              <a:t>Skolene arbeider kontinuerlig med å ta vare på sårbare elever, dvs. elever i tilrettelagt opplæring og enkeltelever som trenger spesiell oppfølging. </a:t>
            </a:r>
          </a:p>
          <a:p>
            <a:pPr marL="457200"/>
            <a:r>
              <a:rPr lang="nb-NO" dirty="0"/>
              <a:t>Rektorene i de sju videregående skolene i Follo har regelmessige møter, der de bl.a. samordner og drøfter organisering i forhold til tiltaksnivå.</a:t>
            </a:r>
          </a:p>
          <a:p>
            <a:pPr marL="457200"/>
            <a:r>
              <a:rPr lang="nb-NO" dirty="0"/>
              <a:t>Det har i hele perioden vært et godt samarbeid med de ulike kommunelegene. </a:t>
            </a:r>
          </a:p>
          <a:p>
            <a:pPr marL="457200"/>
            <a:r>
              <a:rPr lang="nb-NO" dirty="0"/>
              <a:t>Skolene har hatt «Åpen skole» som strømmearrangement eller film, gjerne begge deler. Her har vi koordinert slik at skolene har ulike dager slik at innbyggerne i Follo skulle nå så mange skoler som mulig.</a:t>
            </a:r>
          </a:p>
          <a:p>
            <a:pPr marL="457200"/>
            <a:endParaRPr lang="nb-NO" sz="1800" dirty="0">
              <a:effectLst/>
              <a:latin typeface="Calibri" panose="020F0502020204030204" pitchFamily="34" charset="0"/>
              <a:ea typeface="Calibri" panose="020F0502020204030204" pitchFamily="34" charset="0"/>
            </a:endParaRPr>
          </a:p>
          <a:p>
            <a:endParaRPr lang="nb-NO" dirty="0"/>
          </a:p>
        </p:txBody>
      </p:sp>
    </p:spTree>
    <p:extLst>
      <p:ext uri="{BB962C8B-B14F-4D97-AF65-F5344CB8AC3E}">
        <p14:creationId xmlns:p14="http://schemas.microsoft.com/office/powerpoint/2010/main" val="87944142"/>
      </p:ext>
    </p:extLst>
  </p:cSld>
  <p:clrMapOvr>
    <a:masterClrMapping/>
  </p:clrMapOvr>
</p:sld>
</file>

<file path=ppt/theme/theme1.xml><?xml version="1.0" encoding="utf-8"?>
<a:theme xmlns:a="http://schemas.openxmlformats.org/drawingml/2006/main" name="Viken fylkeskommune">
  <a:themeElements>
    <a:clrScheme name="Viken">
      <a:dk1>
        <a:sysClr val="windowText" lastClr="000000"/>
      </a:dk1>
      <a:lt1>
        <a:sysClr val="window" lastClr="FFFFFF"/>
      </a:lt1>
      <a:dk2>
        <a:srgbClr val="003B5C"/>
      </a:dk2>
      <a:lt2>
        <a:srgbClr val="0085CA"/>
      </a:lt2>
      <a:accent1>
        <a:srgbClr val="0085CA"/>
      </a:accent1>
      <a:accent2>
        <a:srgbClr val="FF9E1B"/>
      </a:accent2>
      <a:accent3>
        <a:srgbClr val="FF5C39"/>
      </a:accent3>
      <a:accent4>
        <a:srgbClr val="009775"/>
      </a:accent4>
      <a:accent5>
        <a:srgbClr val="99D6EA"/>
      </a:accent5>
      <a:accent6>
        <a:srgbClr val="FBD872"/>
      </a:accent6>
      <a:hlink>
        <a:srgbClr val="0563C1"/>
      </a:hlink>
      <a:folHlink>
        <a:srgbClr val="954F72"/>
      </a:folHlink>
    </a:clrScheme>
    <a:fontScheme name="Viken">
      <a:majorFont>
        <a:latin typeface="Calibri Light"/>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iken fylkeskommune" id="{CAEFA52C-7C4F-479F-A9A4-BC9A06DEF525}" vid="{A37FE515-D669-4B1F-BCD4-CA32253A8C61}"/>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24BD86B7DF7FA4B8C46454BF948E4CC" ma:contentTypeVersion="2" ma:contentTypeDescription="Create a new document." ma:contentTypeScope="" ma:versionID="bbd3d38bb9e4cc099f16a1361a6bc518">
  <xsd:schema xmlns:xsd="http://www.w3.org/2001/XMLSchema" xmlns:xs="http://www.w3.org/2001/XMLSchema" xmlns:p="http://schemas.microsoft.com/office/2006/metadata/properties" xmlns:ns2="8fd37ee1-4ea6-46ff-b87a-2120e638703a" targetNamespace="http://schemas.microsoft.com/office/2006/metadata/properties" ma:root="true" ma:fieldsID="376a4a3978d262956b02bd8bbd224b07" ns2:_="">
    <xsd:import namespace="8fd37ee1-4ea6-46ff-b87a-2120e638703a"/>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d37ee1-4ea6-46ff-b87a-2120e638703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0AF9672-6155-4015-ABB9-08506ECB2A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fd37ee1-4ea6-46ff-b87a-2120e638703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888EE39-8C08-4E4E-B816-685C7CCF844E}">
  <ds:schemaRefs>
    <ds:schemaRef ds:uri="http://schemas.microsoft.com/sharepoint/v3/contenttype/forms"/>
  </ds:schemaRefs>
</ds:datastoreItem>
</file>

<file path=customXml/itemProps3.xml><?xml version="1.0" encoding="utf-8"?>
<ds:datastoreItem xmlns:ds="http://schemas.openxmlformats.org/officeDocument/2006/customXml" ds:itemID="{A9C083F4-AEC5-4A15-805E-C2B8C1DBE1B4}">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101</TotalTime>
  <Words>587</Words>
  <Application>Microsoft Office PowerPoint</Application>
  <PresentationFormat>Widescreen</PresentationFormat>
  <Paragraphs>81</Paragraphs>
  <Slides>10</Slides>
  <Notes>1</Notes>
  <HiddenSlides>0</HiddenSlides>
  <MMClips>0</MMClips>
  <ScaleCrop>false</ScaleCrop>
  <HeadingPairs>
    <vt:vector size="6" baseType="variant">
      <vt:variant>
        <vt:lpstr>Brukte skrifter</vt:lpstr>
      </vt:variant>
      <vt:variant>
        <vt:i4>6</vt:i4>
      </vt:variant>
      <vt:variant>
        <vt:lpstr>Tema</vt:lpstr>
      </vt:variant>
      <vt:variant>
        <vt:i4>1</vt:i4>
      </vt:variant>
      <vt:variant>
        <vt:lpstr>Lysbildetitler</vt:lpstr>
      </vt:variant>
      <vt:variant>
        <vt:i4>10</vt:i4>
      </vt:variant>
    </vt:vector>
  </HeadingPairs>
  <TitlesOfParts>
    <vt:vector size="17" baseType="lpstr">
      <vt:lpstr>Arial</vt:lpstr>
      <vt:lpstr>Calibri</vt:lpstr>
      <vt:lpstr>Calibri Light</vt:lpstr>
      <vt:lpstr>Courier New</vt:lpstr>
      <vt:lpstr>Symbol</vt:lpstr>
      <vt:lpstr>Wingdings</vt:lpstr>
      <vt:lpstr>Viken fylkeskommune</vt:lpstr>
      <vt:lpstr>Møte i Follorådet</vt:lpstr>
      <vt:lpstr>Nytt fra Viken</vt:lpstr>
      <vt:lpstr>Tilskudd til kompetanseheving og BIO</vt:lpstr>
      <vt:lpstr>Tilskudd til kompetanseheving og BIO</vt:lpstr>
      <vt:lpstr>Støtte fra Viken fk til enkeltprosjekter i Follo (2020) </vt:lpstr>
      <vt:lpstr>Regionale planprosesser i Viken</vt:lpstr>
      <vt:lpstr>PowerPoint-presentasjon</vt:lpstr>
      <vt:lpstr>Behandling og frister</vt:lpstr>
      <vt:lpstr>Samarbeid med skolene i Follo</vt:lpstr>
      <vt:lpstr>Partnerskapsavtaler med kommuneregionene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Møte i Follorådet</dc:title>
  <dc:creator>Maria Helene Bjørnsen</dc:creator>
  <cp:lastModifiedBy>Kari Marie Swensen</cp:lastModifiedBy>
  <cp:revision>5</cp:revision>
  <cp:lastPrinted>2021-02-10T08:50:39Z</cp:lastPrinted>
  <dcterms:created xsi:type="dcterms:W3CDTF">2021-02-04T11:28:33Z</dcterms:created>
  <dcterms:modified xsi:type="dcterms:W3CDTF">2021-02-10T08:52:26Z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6768ce0-ceaf-4778-8ab1-e65d26fe9939_Enabled">
    <vt:lpwstr>true</vt:lpwstr>
  </property>
  <property fmtid="{D5CDD505-2E9C-101B-9397-08002B2CF9AE}" pid="3" name="MSIP_Label_06768ce0-ceaf-4778-8ab1-e65d26fe9939_SetDate">
    <vt:lpwstr>2021-02-04T11:28:33Z</vt:lpwstr>
  </property>
  <property fmtid="{D5CDD505-2E9C-101B-9397-08002B2CF9AE}" pid="4" name="MSIP_Label_06768ce0-ceaf-4778-8ab1-e65d26fe9939_Method">
    <vt:lpwstr>Standard</vt:lpwstr>
  </property>
  <property fmtid="{D5CDD505-2E9C-101B-9397-08002B2CF9AE}" pid="5" name="MSIP_Label_06768ce0-ceaf-4778-8ab1-e65d26fe9939_Name">
    <vt:lpwstr>Begrenset - PROD</vt:lpwstr>
  </property>
  <property fmtid="{D5CDD505-2E9C-101B-9397-08002B2CF9AE}" pid="6" name="MSIP_Label_06768ce0-ceaf-4778-8ab1-e65d26fe9939_SiteId">
    <vt:lpwstr>3d50ddd4-00a1-4ab7-9788-decf14a8728f</vt:lpwstr>
  </property>
  <property fmtid="{D5CDD505-2E9C-101B-9397-08002B2CF9AE}" pid="7" name="MSIP_Label_06768ce0-ceaf-4778-8ab1-e65d26fe9939_ActionId">
    <vt:lpwstr>0f553c50-ff7e-4545-8acf-85724fcf1b6f</vt:lpwstr>
  </property>
  <property fmtid="{D5CDD505-2E9C-101B-9397-08002B2CF9AE}" pid="8" name="MSIP_Label_06768ce0-ceaf-4778-8ab1-e65d26fe9939_ContentBits">
    <vt:lpwstr>0</vt:lpwstr>
  </property>
  <property fmtid="{D5CDD505-2E9C-101B-9397-08002B2CF9AE}" pid="9" name="ContentTypeId">
    <vt:lpwstr>0x010100124BD86B7DF7FA4B8C46454BF948E4CC</vt:lpwstr>
  </property>
</Properties>
</file>