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472" r:id="rId5"/>
    <p:sldId id="1473" r:id="rId6"/>
    <p:sldId id="257" r:id="rId7"/>
    <p:sldId id="258" r:id="rId8"/>
    <p:sldId id="1478" r:id="rId9"/>
    <p:sldId id="1474" r:id="rId10"/>
    <p:sldId id="1483" r:id="rId11"/>
    <p:sldId id="1481" r:id="rId12"/>
    <p:sldId id="1482" r:id="rId13"/>
    <p:sldId id="1477" r:id="rId14"/>
    <p:sldId id="1479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E9564-FD67-D8B2-DC69-8197E3F9DBDD}" v="1" dt="2021-09-07T06:35:26.603"/>
    <p1510:client id="{5A585E2E-E07A-44B4-04F5-FC42315D506D}" v="285" dt="2021-09-07T06:24:38.723"/>
    <p1510:client id="{67A8DAE5-0663-4F42-86A1-7836E634C650}" v="2" dt="2021-09-07T07:55:28.356"/>
    <p1510:client id="{80B420E7-3F27-4470-B96C-2B1C0224E6BC}" v="64" dt="2021-09-09T10:36:13.460"/>
    <p1510:client id="{8A9AB0A5-A28B-E9F6-3A83-C744080E5007}" v="1" dt="2021-09-07T06:26:01.072"/>
    <p1510:client id="{F4582567-CE7B-4CFE-AE66-82946F74966A}" v="240" dt="2021-09-07T06:31:48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C9BE9-DDD0-413B-BEA9-E5A0CF42224B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80241-995C-47CD-BD21-572308E98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5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FHUS er en folkehelseundersøkelse som gjennomføres av Folkehelseinstituttet i samarbeid med fylkeskommunene. Det er en digital spørreskjemaundersøkelse som sendes ut til et representativt utvalg av befolkningen over 18 år. </a:t>
            </a:r>
          </a:p>
          <a:p>
            <a:r>
              <a:rPr lang="nb-NO"/>
              <a:t>Dette er viktig for oss i Viken fordi dette gir oss mye kunnskap som ikke finnes på kommune- og fylkesnivå for Viken. Det gjelder særlig informasjon om trivsel, nærmiljø og livskvalitet, og kunnskap om sosial ulikhet, som vi vet er en utfordring i Viken. Dette er kunnskap som blant annet er viktig i planarbeidet som nå skal gjøres. </a:t>
            </a:r>
          </a:p>
          <a:p>
            <a:endParaRPr lang="nb-NO"/>
          </a:p>
          <a:p>
            <a:r>
              <a:rPr lang="nb-NO"/>
              <a:t>Undersøkelsen er allerede gjennomført i </a:t>
            </a:r>
            <a:r>
              <a:rPr lang="nn-NO"/>
              <a:t>Agder, Hordaland, Sogn og Fjordane, Troms og Finnmark, Nordland, Rogaland og Møre og Romsdal. </a:t>
            </a:r>
            <a:r>
              <a:rPr lang="nn-NO" err="1"/>
              <a:t>Høsten</a:t>
            </a:r>
            <a:r>
              <a:rPr lang="nn-NO"/>
              <a:t> 2021 </a:t>
            </a:r>
            <a:r>
              <a:rPr lang="nn-NO" err="1"/>
              <a:t>planlegges</a:t>
            </a:r>
            <a:r>
              <a:rPr lang="nn-NO"/>
              <a:t> den gjennomført i Vestfold og Telemark og Viken. Folkehelseinstituttet utarbeider en fylkesrapport med </a:t>
            </a:r>
            <a:r>
              <a:rPr lang="nn-NO" err="1"/>
              <a:t>gjennomsnittstall</a:t>
            </a:r>
            <a:r>
              <a:rPr lang="nn-NO"/>
              <a:t> for Viken, i tillegg til tall for alle de ulike </a:t>
            </a:r>
            <a:r>
              <a:rPr lang="nn-NO" err="1"/>
              <a:t>regionrådsområdene</a:t>
            </a:r>
            <a:r>
              <a:rPr lang="nn-NO"/>
              <a:t>. Alle </a:t>
            </a:r>
            <a:r>
              <a:rPr lang="nn-NO" err="1"/>
              <a:t>kommunene</a:t>
            </a:r>
            <a:r>
              <a:rPr lang="nn-NO"/>
              <a:t> får </a:t>
            </a:r>
            <a:r>
              <a:rPr lang="nn-NO" err="1"/>
              <a:t>tabeller</a:t>
            </a:r>
            <a:r>
              <a:rPr lang="nn-NO"/>
              <a:t> med </a:t>
            </a:r>
            <a:r>
              <a:rPr lang="nn-NO" err="1"/>
              <a:t>gjennomsnittstall</a:t>
            </a:r>
            <a:r>
              <a:rPr lang="nn-NO"/>
              <a:t> på alle </a:t>
            </a:r>
            <a:r>
              <a:rPr lang="nn-NO" err="1"/>
              <a:t>variablene</a:t>
            </a:r>
            <a:r>
              <a:rPr lang="nn-NO"/>
              <a:t> for sin kommune. Det vil også være </a:t>
            </a:r>
            <a:r>
              <a:rPr lang="nn-NO" err="1"/>
              <a:t>mulig</a:t>
            </a:r>
            <a:r>
              <a:rPr lang="nn-NO"/>
              <a:t> å få datafilene slik at man kan </a:t>
            </a:r>
            <a:r>
              <a:rPr lang="nn-NO" err="1"/>
              <a:t>gjøre</a:t>
            </a:r>
            <a:r>
              <a:rPr lang="nn-NO"/>
              <a:t> videre analyser i etterkant. </a:t>
            </a:r>
            <a:r>
              <a:rPr lang="nn-NO" err="1"/>
              <a:t>Folkehelseavdelingen</a:t>
            </a:r>
            <a:r>
              <a:rPr lang="nn-NO"/>
              <a:t> i Viken FK vil kunne </a:t>
            </a:r>
            <a:r>
              <a:rPr lang="nn-NO" err="1"/>
              <a:t>bistå</a:t>
            </a:r>
            <a:r>
              <a:rPr lang="nn-NO"/>
              <a:t> i dette arbeidet.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2794E-9FFD-4C2A-81FB-EAF07EE9561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40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Undersøkelsen sendes etter planen ut i november, og resultatene ventes i januar/februar 2022. Avsender er Viken Fylkeskommune og Folkehelseinstituttet og finansieres av Viken fylkeskommune. Undersøkelsen er en av de største folkehelseundersøkelsene i Norge og sendes ut til om lag 250 000 mennesker i Viken. Undersøkelsen handler bl.a. om innbyggeres livskvalitet og trivsel i nærmiljøet. Dvs. at hvis vi skal skape gode lokalsamfunnet og nærmiljø må vi vite hvordan folk har det. Undersøkelsen dekker mange tema som er relevante for mange ulike fagområder i fylkeskommunen og kommunene. Det blir blant annet spurt om: Nærmiljø, trivsel, boforhold, fysisk og psykisk helse, livskvalitet, fysisk miljø, tilhørighet og tid brukt på omsorgsarbeid.</a:t>
            </a:r>
          </a:p>
          <a:p>
            <a:r>
              <a:rPr lang="nb-NO"/>
              <a:t>Det som nå er viktig er at kommunene er med og sprer informasjon om undersøkelsen og er med å engasjerer innbyggerne. Vi er avhengige av kommunene i kommunikasjonsarbeidet. Folkehelsekoordinatorene i kommunene er informert om arbeidet. Fylkeskommunen skal utarbeide kommunikasjonsmateriell som kommunene kan bruke i ulike medier, som for eksempel pressemeldinger, filmer etc. Mer informasjon vil dere også finne på viken.no under folkehelse.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2794E-9FFD-4C2A-81FB-EAF07EE9561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3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Undersøkelsen sendes etter planen ut i november, og resultatene ventes i januar/februar 2022. Avsender er Viken Fylkeskommune og Folkehelseinstituttet og finansieres av Viken fylkeskommune. Undersøkelsen er en av de største folkehelseundersøkelsene i Norge og sendes ut til om lag 250 000 mennesker i Viken. Undersøkelsen handler bl.a. om innbyggeres livskvalitet og trivsel i nærmiljøet. Dvs. at hvis vi skal skape gode lokalsamfunnet og nærmiljø må vi vite hvordan folk har det. Undersøkelsen dekker mange tema som er relevante for mange ulike fagområder i fylkeskommunen og kommunene. Det blir blant annet spurt om: Nærmiljø, trivsel, boforhold, fysisk og psykisk helse, livskvalitet, fysisk miljø, tilhørighet og tid brukt på omsorgsarbeid.</a:t>
            </a:r>
          </a:p>
          <a:p>
            <a:r>
              <a:rPr lang="nb-NO"/>
              <a:t>Det som nå er viktig er at kommunene er med og sprer informasjon om undersøkelsen og er med å engasjerer innbyggerne. Vi er avhengige av kommunene i kommunikasjonsarbeidet. Folkehelsekoordinatorene i kommunene er informert om arbeidet. Fylkeskommunen skal utarbeide kommunikasjonsmateriell som kommunene kan bruke i ulike medier, som for eksempel pressemeldinger, filmer etc. Mer informasjon vil dere også finne på viken.no under folkehelse.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2794E-9FFD-4C2A-81FB-EAF07EE9561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59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Undersøkelsen sendes etter planen ut i november, og resultatene ventes i januar/februar 2022. Avsender er Viken Fylkeskommune og Folkehelseinstituttet og finansieres av Viken fylkeskommune. Undersøkelsen er en av de største folkehelseundersøkelsene i Norge og sendes ut til om lag 250 000 mennesker i Viken. Undersøkelsen handler bl.a. om innbyggeres livskvalitet og trivsel i nærmiljøet. Dvs. at hvis vi skal skape gode lokalsamfunnet og nærmiljø må vi vite hvordan folk har det. Undersøkelsen dekker mange tema som er relevante for mange ulike fagområder i fylkeskommunen og kommunene. Det blir blant annet spurt om: Nærmiljø, trivsel, boforhold, fysisk og psykisk helse, livskvalitet, fysisk miljø, tilhørighet og tid brukt på omsorgsarbeid.</a:t>
            </a:r>
          </a:p>
          <a:p>
            <a:r>
              <a:rPr lang="nb-NO"/>
              <a:t>Det som nå er viktig er at kommunene er med og sprer informasjon om undersøkelsen og er med å engasjerer innbyggerne. Vi er avhengige av kommunene i kommunikasjonsarbeidet. Folkehelsekoordinatorene i kommunene er informert om arbeidet. Fylkeskommunen skal utarbeide kommunikasjonsmateriell som kommunene kan bruke i ulike medier, som for eksempel pressemeldinger, filmer etc. Mer informasjon vil dere også finne på viken.no under folkehelse.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2794E-9FFD-4C2A-81FB-EAF07EE9561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57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Undersøkelsen sendes etter planen ut i november, og resultatene ventes i januar/februar 2022. Avsender er Viken Fylkeskommune og Folkehelseinstituttet og finansieres av Viken fylkeskommune. Undersøkelsen er en av de største folkehelseundersøkelsene i Norge og sendes ut til om lag 250 000 mennesker i Viken. Undersøkelsen handler bl.a. om innbyggeres livskvalitet og trivsel i nærmiljøet. Dvs. at hvis vi skal skape gode lokalsamfunnet og nærmiljø må vi vite hvordan folk har det. Undersøkelsen dekker mange tema som er relevante for mange ulike fagområder i fylkeskommunen og kommunene. Det blir blant annet spurt om: Nærmiljø, trivsel, boforhold, fysisk og psykisk helse, livskvalitet, fysisk miljø, tilhørighet og tid brukt på omsorgsarbeid.</a:t>
            </a:r>
          </a:p>
          <a:p>
            <a:r>
              <a:rPr lang="nb-NO"/>
              <a:t>Det som nå er viktig er at kommunene er med og sprer informasjon om undersøkelsen og er med å engasjerer innbyggerne. Vi er avhengige av kommunene i kommunikasjonsarbeidet. Folkehelsekoordinatorene i kommunene er informert om arbeidet. Fylkeskommunen skal utarbeide kommunikasjonsmateriell som kommunene kan bruke i ulike medier, som for eksempel pressemeldinger, filmer etc. Mer informasjon vil dere også finne på viken.no under folkehelse.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2794E-9FFD-4C2A-81FB-EAF07EE9561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14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C8A982-D60A-47C1-8542-FD8F6CE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13.09.2021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334430-C11F-4FD0-A785-DF791A41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316025"/>
            <a:ext cx="10076286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858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13.09.2021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ken.no/tjenester/planlegging/folkehelse/folkehelseundersokelsen-2021/dette-er-folkehelseundersokels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ken.no/tjenester/tilskudd-og-stotte/idrett-og-friluftsliv/tilskudd-til-bedre-tilgjengelighet-i-friluftsomrader.69918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viken.no/tjenester/tilskudd-og-stotte/idrett-og-friluftsliv/tilskudd-til-friluftslivets-ferdselsarer.17692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60DADC-BD8D-48FF-BB3E-AE7CA49E3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Møte i Folloregionen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B1B8E29-F831-4402-BFD0-3F8C8E206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r>
              <a:rPr lang="nb-NO"/>
              <a:t>Fylkesråd Siv Henriette Jacobsen</a:t>
            </a:r>
            <a:endParaRPr lang="nb-NO">
              <a:cs typeface="Calibri Light"/>
            </a:endParaRPr>
          </a:p>
          <a:p>
            <a:r>
              <a:rPr lang="nb-NO"/>
              <a:t>10.09.2021</a:t>
            </a:r>
            <a:endParaRPr lang="nb-NO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703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F5B43F-AF61-4ED9-A3F5-EC70AE9B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Inntak til videregående opplæring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EC7357-A8A3-40D5-AE55-C0953AC5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Flere enn i fjor er kommet inn på sitt førstevalg</a:t>
            </a:r>
            <a:endParaRPr lang="nb-NO">
              <a:solidFill>
                <a:schemeClr val="tx2"/>
              </a:solidFill>
              <a:cs typeface="Calibri Light"/>
            </a:endParaRPr>
          </a:p>
          <a:p>
            <a:r>
              <a:rPr lang="nb-NO" b="0" i="0">
                <a:solidFill>
                  <a:schemeClr val="tx2"/>
                </a:solidFill>
                <a:effectLst/>
              </a:rPr>
              <a:t>For videregående trinn 1:</a:t>
            </a:r>
            <a:r>
              <a:rPr lang="nb-NO">
                <a:solidFill>
                  <a:schemeClr val="tx2"/>
                </a:solidFill>
              </a:rPr>
              <a:t>   </a:t>
            </a:r>
            <a:r>
              <a:rPr lang="nb-NO" b="0" i="0">
                <a:solidFill>
                  <a:schemeClr val="tx2"/>
                </a:solidFill>
                <a:effectLst/>
              </a:rPr>
              <a:t> 83,9 prosent mot 80,2 på samme tid i fjor </a:t>
            </a:r>
            <a:endParaRPr lang="nb-NO" b="0" i="0">
              <a:solidFill>
                <a:schemeClr val="tx2"/>
              </a:solidFill>
              <a:effectLst/>
              <a:cs typeface="Calibri Light"/>
            </a:endParaRPr>
          </a:p>
          <a:p>
            <a:r>
              <a:rPr lang="nb-NO" b="0" i="0">
                <a:solidFill>
                  <a:schemeClr val="tx2"/>
                </a:solidFill>
                <a:effectLst/>
              </a:rPr>
              <a:t>For alle tre årskullene:</a:t>
            </a:r>
            <a:r>
              <a:rPr lang="nb-NO">
                <a:solidFill>
                  <a:schemeClr val="tx2"/>
                </a:solidFill>
              </a:rPr>
              <a:t>         </a:t>
            </a:r>
            <a:r>
              <a:rPr lang="nb-NO" b="0" i="0">
                <a:solidFill>
                  <a:schemeClr val="tx2"/>
                </a:solidFill>
                <a:effectLst/>
              </a:rPr>
              <a:t> 91,6 prosent mot 89,6 prosent totalt</a:t>
            </a:r>
            <a:endParaRPr lang="nb-NO">
              <a:solidFill>
                <a:schemeClr val="tx2"/>
              </a:solidFill>
              <a:cs typeface="Calibri Light"/>
            </a:endParaRPr>
          </a:p>
          <a:p>
            <a:endParaRPr lang="nb-NO">
              <a:solidFill>
                <a:schemeClr val="tx2"/>
              </a:solidFill>
              <a:cs typeface="Calibri Light"/>
            </a:endParaRPr>
          </a:p>
          <a:p>
            <a:r>
              <a:rPr lang="nb-NO">
                <a:solidFill>
                  <a:schemeClr val="tx2"/>
                </a:solidFill>
              </a:rPr>
              <a:t>Ni av ti elever har kommet inn på sitt førstevalg</a:t>
            </a:r>
            <a:endParaRPr lang="nb-NO">
              <a:solidFill>
                <a:schemeClr val="tx2"/>
              </a:solidFill>
              <a:cs typeface="Calibri Light"/>
            </a:endParaRPr>
          </a:p>
          <a:p>
            <a:r>
              <a:rPr lang="nb-NO">
                <a:solidFill>
                  <a:schemeClr val="tx2"/>
                </a:solidFill>
              </a:rPr>
              <a:t>Færre enn i fjor står uten skoleplass</a:t>
            </a:r>
            <a:endParaRPr lang="nb-NO">
              <a:solidFill>
                <a:schemeClr val="tx2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114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74369D-8C3A-478E-AFAB-ED8AC884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Læreplass i Viken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F17D01-C54A-4FC2-A98A-01903742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700 flere har fått læreplass første halvår 2021 enn i samme periode i fjor</a:t>
            </a:r>
          </a:p>
          <a:p>
            <a:endParaRPr lang="nb-NO"/>
          </a:p>
          <a:p>
            <a:r>
              <a:rPr lang="nb-NO"/>
              <a:t>Læreplasser er viktige, både for dem som søker, og for bedriftene. Dette er morgendagens ansatte og viktig for å styrke og beholde fagkompetanse som samfunnet trenger i framtiden.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7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CC9269-4616-4B0D-AB18-54946CB8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Nytt fra Viken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1F09C-BB66-4474-B502-4B6BAEA3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179"/>
            <a:ext cx="10515600" cy="426682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endParaRPr lang="nb-NO" sz="2500"/>
          </a:p>
          <a:p>
            <a:r>
              <a:rPr lang="nb-NO" sz="2500"/>
              <a:t>Folkehelseundersøkelsen i Viken</a:t>
            </a:r>
          </a:p>
          <a:p>
            <a:r>
              <a:rPr lang="nb-NO" sz="2500">
                <a:cs typeface="Calibri Light"/>
              </a:rPr>
              <a:t>Trafikksikkerhet</a:t>
            </a:r>
          </a:p>
          <a:p>
            <a:r>
              <a:rPr lang="nb-NO" sz="2500"/>
              <a:t>Kultur og mangfold</a:t>
            </a:r>
            <a:endParaRPr lang="nb-NO" sz="2500">
              <a:cs typeface="Calibri Light"/>
            </a:endParaRPr>
          </a:p>
          <a:p>
            <a:r>
              <a:rPr lang="nb-NO" sz="2500"/>
              <a:t>Aktuelle høringer</a:t>
            </a:r>
            <a:endParaRPr lang="nb-NO" sz="2500">
              <a:cs typeface="Calibri Light"/>
            </a:endParaRPr>
          </a:p>
          <a:p>
            <a:r>
              <a:rPr lang="nb-NO" sz="2500">
                <a:cs typeface="Calibri Light"/>
              </a:rPr>
              <a:t>Næringstilskudd</a:t>
            </a:r>
            <a:endParaRPr lang="nb-NO" sz="2500"/>
          </a:p>
          <a:p>
            <a:r>
              <a:rPr lang="nb-NO" sz="2500"/>
              <a:t>Tilskudd til Idrett, friluftsliv og fysisk aktivitet</a:t>
            </a:r>
            <a:endParaRPr lang="nb-NO" sz="2500">
              <a:cs typeface="Calibri Light"/>
            </a:endParaRPr>
          </a:p>
          <a:p>
            <a:r>
              <a:rPr lang="nb-NO" sz="2500"/>
              <a:t>Inntaket til videregående opplæring</a:t>
            </a:r>
            <a:br>
              <a:rPr lang="nb-NO" sz="2500"/>
            </a:br>
            <a:br>
              <a:rPr lang="nb-NO" sz="2500"/>
            </a:br>
            <a:endParaRPr lang="nb-NO" sz="2500"/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82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CE7046-B48D-460F-8704-CEF37D3A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Folkehelseundersøkelsen (FHUS)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A5022A-2900-4DA9-8494-A8B1B149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Digital spørreskjemaundersøkelse (epost og </a:t>
            </a:r>
            <a:r>
              <a:rPr lang="nb-NO" err="1"/>
              <a:t>sms</a:t>
            </a:r>
            <a:r>
              <a:rPr lang="nb-NO"/>
              <a:t>)</a:t>
            </a:r>
          </a:p>
          <a:p>
            <a:r>
              <a:rPr lang="nb-NO"/>
              <a:t>Gjennomført av Folkehelseinstituttet i </a:t>
            </a:r>
            <a:r>
              <a:rPr lang="nn-NO"/>
              <a:t>Agder, Hordaland, Sogn og Fjordane, Troms og Finnmark, Nordland og Rogaland, Møre og Romsdal</a:t>
            </a:r>
            <a:endParaRPr lang="nn-NO">
              <a:cs typeface="Calibri Light"/>
            </a:endParaRPr>
          </a:p>
          <a:p>
            <a:r>
              <a:rPr lang="nn-NO"/>
              <a:t>Planlagt </a:t>
            </a:r>
            <a:r>
              <a:rPr lang="nb-NO"/>
              <a:t>høsten</a:t>
            </a:r>
            <a:r>
              <a:rPr lang="nn-NO"/>
              <a:t> 2021: Vestfold og Telemark (oktober), Viken (november)</a:t>
            </a:r>
            <a:endParaRPr lang="nn-NO">
              <a:cs typeface="Calibri Light"/>
            </a:endParaRPr>
          </a:p>
          <a:p>
            <a:r>
              <a:rPr lang="nb-NO"/>
              <a:t>Fylkesrapport og kommunetabeller (gratis for kommunene)</a:t>
            </a:r>
            <a:endParaRPr lang="nb-NO">
              <a:cs typeface="Calibri Light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80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F6833-E6F0-40F7-A6F3-A054482F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FHUS i Viken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F75369-5188-4421-A5B8-FC8C818D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551166"/>
            <a:ext cx="10515600" cy="41311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/>
              <a:t>Planlagt i november 2021  og går ut til om lag 250 000 innbyggere over 18 år i Viken vi epost og </a:t>
            </a:r>
            <a:r>
              <a:rPr lang="nb-NO" err="1"/>
              <a:t>sms</a:t>
            </a:r>
            <a:r>
              <a:rPr lang="nb-NO"/>
              <a:t>.</a:t>
            </a:r>
          </a:p>
          <a:p>
            <a:r>
              <a:rPr lang="nb-NO"/>
              <a:t>Avsender er Folkehelseinstituttet/Viken FK, og finansieres av Viken FK</a:t>
            </a:r>
          </a:p>
          <a:p>
            <a:r>
              <a:rPr lang="nb-NO"/>
              <a:t>Undersøkelsen handler bl.a. om innbyggeres livskvalitet og trivsel i nærmiljøet. </a:t>
            </a:r>
          </a:p>
          <a:p>
            <a:pPr lvl="1"/>
            <a:r>
              <a:rPr lang="nb-NO"/>
              <a:t>Hvis vi skal skape gode lokalsamfunn og nærmiljø, må vi vite hvordan folk har det!</a:t>
            </a:r>
          </a:p>
          <a:p>
            <a:endParaRPr lang="nb-NO"/>
          </a:p>
          <a:p>
            <a:pPr marL="0" indent="0">
              <a:buNone/>
            </a:pPr>
            <a:r>
              <a:rPr lang="nb-NO" sz="2600"/>
              <a:t>Se mer på viken.no: </a:t>
            </a:r>
            <a:r>
              <a:rPr lang="nb-NO" sz="2600">
                <a:hlinkClick r:id="rId3"/>
              </a:rPr>
              <a:t>Dette er folkehelseundersøkelsen i Viken - Viken fylkeskommune</a:t>
            </a:r>
            <a:endParaRPr lang="nb-NO" sz="2600"/>
          </a:p>
        </p:txBody>
      </p:sp>
    </p:spTree>
    <p:extLst>
      <p:ext uri="{BB962C8B-B14F-4D97-AF65-F5344CB8AC3E}">
        <p14:creationId xmlns:p14="http://schemas.microsoft.com/office/powerpoint/2010/main" val="370602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FC7907-6ED6-44C5-A96A-A7634623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Trafikksikkerhet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EBDC4F-62B3-4A89-9104-789218D1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«Mobilitetsnettverket» etablert på Teams før sommeren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Trafikksikkerhetsutvalg med kommuneregionene, Statens Vegvesen, Politiet, UP og Trygg trafikk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Oppstartsmøte 06.09.2021.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39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F6833-E6F0-40F7-A6F3-A054482F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08"/>
          </a:xfrm>
        </p:spPr>
        <p:txBody>
          <a:bodyPr/>
          <a:lstStyle/>
          <a:p>
            <a:r>
              <a:rPr lang="nb-NO"/>
              <a:t>Kultur og mangfold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F75369-5188-4421-A5B8-FC8C818D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551166"/>
            <a:ext cx="10515600" cy="41311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sz="2500"/>
              <a:t>Tre temastrategier:</a:t>
            </a:r>
          </a:p>
          <a:p>
            <a:pPr lvl="1"/>
            <a:r>
              <a:rPr lang="nb-NO" sz="250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kunst og kultur</a:t>
            </a:r>
          </a:p>
          <a:p>
            <a:pPr lvl="1"/>
            <a:r>
              <a:rPr lang="nb-NO" sz="250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Bibliotekutvikling</a:t>
            </a:r>
          </a:p>
          <a:p>
            <a:pPr lvl="1"/>
            <a:r>
              <a:rPr lang="nb-NO" sz="250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frivillighet</a:t>
            </a:r>
            <a:endParaRPr lang="nb-NO" sz="2500"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endParaRPr lang="nb-NO" sz="25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5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Bibliotek-dagene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5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Kulturell skolesekk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5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Satsing på formidlingskompetanse</a:t>
            </a:r>
            <a:endParaRPr lang="nb-NO" sz="250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50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Anskaffelse av biblioteksystem</a:t>
            </a:r>
            <a:endParaRPr lang="nb-NO" sz="2500"/>
          </a:p>
        </p:txBody>
      </p:sp>
      <p:pic>
        <p:nvPicPr>
          <p:cNvPr id="1026" name="Picture 2" descr="Bilde av lokalet  - Klikk for stort bilde">
            <a:extLst>
              <a:ext uri="{FF2B5EF4-FFF2-40B4-BE49-F238E27FC236}">
                <a16:creationId xmlns:a16="http://schemas.microsoft.com/office/drawing/2014/main" id="{A5AB8B1F-5C3E-4C8F-9CA2-956390B0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28" y="1413934"/>
            <a:ext cx="5969972" cy="33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4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F6833-E6F0-40F7-A6F3-A054482F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08"/>
          </a:xfrm>
        </p:spPr>
        <p:txBody>
          <a:bodyPr/>
          <a:lstStyle/>
          <a:p>
            <a:r>
              <a:rPr lang="nb-NO"/>
              <a:t>Aktuelle og viktige høringer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F75369-5188-4421-A5B8-FC8C818D4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551166"/>
            <a:ext cx="10515600" cy="4131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nb-NO" sz="3300"/>
            </a:br>
            <a:endParaRPr lang="nb-NO" sz="3300"/>
          </a:p>
          <a:p>
            <a:r>
              <a:rPr lang="nb-NO" sz="3300"/>
              <a:t>Planprogrammet – 24. september</a:t>
            </a:r>
            <a:br>
              <a:rPr lang="nb-NO" sz="3300"/>
            </a:br>
            <a:endParaRPr lang="nb-NO" sz="3300"/>
          </a:p>
          <a:p>
            <a:r>
              <a:rPr lang="nb-NO" sz="3300"/>
              <a:t>Handlingsprogrammet for samferdsel – 15. september</a:t>
            </a:r>
          </a:p>
          <a:p>
            <a:pPr marL="0" indent="0">
              <a:buNone/>
            </a:pPr>
            <a:endParaRPr lang="nb-NO" sz="3300"/>
          </a:p>
          <a:p>
            <a:pPr lvl="1"/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26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D792-D89C-4FAE-812C-9A362CB2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tx1"/>
                </a:solidFill>
              </a:rPr>
              <a:t>Næringstilskudd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491D-CDCC-4A83-AC4E-1C13FB13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500">
                <a:solidFill>
                  <a:schemeClr val="tx1"/>
                </a:solidFill>
                <a:cs typeface="Calibri Light"/>
              </a:rPr>
              <a:t>BIO-</a:t>
            </a:r>
            <a:r>
              <a:rPr lang="en-US" sz="3500" err="1">
                <a:solidFill>
                  <a:schemeClr val="tx1"/>
                </a:solidFill>
                <a:cs typeface="Calibri Light"/>
              </a:rPr>
              <a:t>midler</a:t>
            </a:r>
            <a:endParaRPr lang="en-US" sz="3500">
              <a:solidFill>
                <a:schemeClr val="tx1"/>
              </a:solidFill>
              <a:cs typeface="Calibri Light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b-NO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- 91 bedrifter har fått støtte i 2021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b-NO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    - Nye 60 millioner kr. utlyst. Løpende behandling av saker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b-NO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Støtteordninger på Næring utlyses 15. september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Regionalt forskningsfond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r>
              <a:rPr kumimoji="0" lang="nb-NO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Planlegges utlysning av hovedprosjekter med søknadsfrist 20. oktober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endParaRPr kumimoji="0" lang="nb-NO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endParaRPr lang="nb-NO" sz="2700">
              <a:solidFill>
                <a:prstClr val="black"/>
              </a:solidFill>
              <a:latin typeface="Calibri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‒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5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F6833-E6F0-40F7-A6F3-A054482F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Friluftslivets uke - tilskudd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F75369-5188-4421-A5B8-FC8C818D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/>
              <a:t>Tilskudd til bedre tilgjengelighet i friluftsområder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2800"/>
              <a:t>Søknadsfrist 15. september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2800"/>
              <a:t>Les mer </a:t>
            </a:r>
            <a:r>
              <a:rPr lang="nb-NO" altLang="nb-NO" sz="2800">
                <a:hlinkClick r:id="rId3"/>
              </a:rPr>
              <a:t>her</a:t>
            </a:r>
            <a:endParaRPr lang="nb-NO" altLang="nb-NO" sz="2800"/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b-NO" altLang="nb-NO" sz="280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/>
              <a:t>Tilskudd til friluftslivets ferdselsårer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2800"/>
              <a:t>Søknadsfrist: 15 september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2800"/>
              <a:t>Les mer </a:t>
            </a:r>
            <a:r>
              <a:rPr lang="nb-NO" altLang="nb-NO" sz="2800">
                <a:hlinkClick r:id="rId4"/>
              </a:rPr>
              <a:t>her</a:t>
            </a:r>
            <a:endParaRPr lang="nb-NO" altLang="nb-NO" sz="2800"/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b-NO" altLang="nb-NO" sz="280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b-NO" altLang="nb-NO"/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F89DA8F-FAE1-4217-B1EE-62802E426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45" r="12474"/>
          <a:stretch/>
        </p:blipFill>
        <p:spPr>
          <a:xfrm>
            <a:off x="6172200" y="1825625"/>
            <a:ext cx="5181600" cy="376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222805"/>
      </p:ext>
    </p:extLst>
  </p:cSld>
  <p:clrMapOvr>
    <a:masterClrMapping/>
  </p:clrMapOvr>
</p:sld>
</file>

<file path=ppt/theme/theme1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CED66DCEAE8A4BA81DFB71C2212B8A" ma:contentTypeVersion="2" ma:contentTypeDescription="Opprett et nytt dokument." ma:contentTypeScope="" ma:versionID="e602242dfe578b7818fc379f6b463980">
  <xsd:schema xmlns:xsd="http://www.w3.org/2001/XMLSchema" xmlns:xs="http://www.w3.org/2001/XMLSchema" xmlns:p="http://schemas.microsoft.com/office/2006/metadata/properties" xmlns:ns2="2f3ea751-0d89-4d46-a1d8-75120d080061" targetNamespace="http://schemas.microsoft.com/office/2006/metadata/properties" ma:root="true" ma:fieldsID="f7e8506024901ade8f16e3088c2be78c" ns2:_="">
    <xsd:import namespace="2f3ea751-0d89-4d46-a1d8-75120d0800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ea751-0d89-4d46-a1d8-75120d080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547591-23AE-429D-A296-F552C14826DD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2f3ea751-0d89-4d46-a1d8-75120d080061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8532E9-9B8F-4B96-9FC0-11EB86931193}">
  <ds:schemaRefs>
    <ds:schemaRef ds:uri="2f3ea751-0d89-4d46-a1d8-75120d0800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CE4667-29FD-4AE9-BB0F-8786B85A52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1410</Words>
  <Application>Microsoft Office PowerPoint</Application>
  <PresentationFormat>Widescreen</PresentationFormat>
  <Paragraphs>97</Paragraphs>
  <Slides>11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Viken fylkeskommune</vt:lpstr>
      <vt:lpstr>Møte i Folloregionen</vt:lpstr>
      <vt:lpstr>Nytt fra Viken</vt:lpstr>
      <vt:lpstr>Folkehelseundersøkelsen (FHUS)</vt:lpstr>
      <vt:lpstr>FHUS i Viken</vt:lpstr>
      <vt:lpstr>Trafikksikkerhet</vt:lpstr>
      <vt:lpstr>Kultur og mangfold</vt:lpstr>
      <vt:lpstr>Aktuelle og viktige høringer</vt:lpstr>
      <vt:lpstr>Næringstilskudd</vt:lpstr>
      <vt:lpstr>Friluftslivets uke - tilskudd</vt:lpstr>
      <vt:lpstr>Inntak til videregående opplæring</vt:lpstr>
      <vt:lpstr>Læreplass i Viken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i  regionen</dc:title>
  <dc:creator>Maria Helene Bjørnsen</dc:creator>
  <cp:lastModifiedBy>Kari Marie Swensen</cp:lastModifiedBy>
  <cp:revision>2</cp:revision>
  <cp:lastPrinted>2021-09-13T09:26:58Z</cp:lastPrinted>
  <dcterms:created xsi:type="dcterms:W3CDTF">2021-08-23T12:51:20Z</dcterms:created>
  <dcterms:modified xsi:type="dcterms:W3CDTF">2021-09-13T09:27:42Z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2021-08-23T12:51:20Z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89e4d021-c4fa-4ee5-8083-47571bb577b1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0x01010059CED66DCEAE8A4BA81DFB71C2212B8A</vt:lpwstr>
  </property>
</Properties>
</file>